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3" r:id="rId2"/>
    <p:sldMasterId id="2147483687" r:id="rId3"/>
    <p:sldMasterId id="2147483708" r:id="rId4"/>
    <p:sldMasterId id="2147483722" r:id="rId5"/>
  </p:sldMasterIdLst>
  <p:notesMasterIdLst>
    <p:notesMasterId r:id="rId30"/>
  </p:notesMasterIdLst>
  <p:sldIdLst>
    <p:sldId id="256" r:id="rId6"/>
    <p:sldId id="624" r:id="rId7"/>
    <p:sldId id="606" r:id="rId8"/>
    <p:sldId id="629" r:id="rId9"/>
    <p:sldId id="630" r:id="rId10"/>
    <p:sldId id="625" r:id="rId11"/>
    <p:sldId id="278" r:id="rId12"/>
    <p:sldId id="627" r:id="rId13"/>
    <p:sldId id="628" r:id="rId14"/>
    <p:sldId id="642" r:id="rId15"/>
    <p:sldId id="270" r:id="rId16"/>
    <p:sldId id="637" r:id="rId17"/>
    <p:sldId id="280" r:id="rId18"/>
    <p:sldId id="616" r:id="rId19"/>
    <p:sldId id="658" r:id="rId20"/>
    <p:sldId id="659" r:id="rId21"/>
    <p:sldId id="408" r:id="rId22"/>
    <p:sldId id="635" r:id="rId23"/>
    <p:sldId id="405" r:id="rId24"/>
    <p:sldId id="636" r:id="rId25"/>
    <p:sldId id="622" r:id="rId26"/>
    <p:sldId id="631" r:id="rId27"/>
    <p:sldId id="640" r:id="rId28"/>
    <p:sldId id="64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3836"/>
    <a:srgbClr val="EB3E40"/>
    <a:srgbClr val="286BE9"/>
    <a:srgbClr val="DF3B00"/>
    <a:srgbClr val="FD57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79"/>
    <p:restoredTop sz="96327"/>
  </p:normalViewPr>
  <p:slideViewPr>
    <p:cSldViewPr snapToGrid="0" snapToObjects="1">
      <p:cViewPr varScale="1">
        <p:scale>
          <a:sx n="66" d="100"/>
          <a:sy n="66" d="100"/>
        </p:scale>
        <p:origin x="-628"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119A4-1F67-D944-B1D3-37F64A6DDE93}" type="datetimeFigureOut">
              <a:rPr kumimoji="1" lang="zh-HK" altLang="en-US" smtClean="0"/>
              <a:t>2/6/2020</a:t>
            </a:fld>
            <a:endParaRPr kumimoji="1" lang="zh-HK"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D086E-D390-CF4A-852E-1835B48716FB}" type="slidenum">
              <a:rPr kumimoji="1" lang="zh-HK" altLang="en-US" smtClean="0"/>
              <a:t>‹#›</a:t>
            </a:fld>
            <a:endParaRPr kumimoji="1" lang="zh-HK" altLang="en-US"/>
          </a:p>
        </p:txBody>
      </p:sp>
    </p:spTree>
    <p:extLst>
      <p:ext uri="{BB962C8B-B14F-4D97-AF65-F5344CB8AC3E}">
        <p14:creationId xmlns:p14="http://schemas.microsoft.com/office/powerpoint/2010/main" val="2790504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Epidemic monitoring and early warning, rapid and accurate detection of body temperature have become urgent needs for epidemic prevention and control and to ensure transportation services</a:t>
            </a:r>
          </a:p>
        </p:txBody>
      </p:sp>
      <p:sp>
        <p:nvSpPr>
          <p:cNvPr id="4" name="Slide Number Placeholder 3"/>
          <p:cNvSpPr>
            <a:spLocks noGrp="1"/>
          </p:cNvSpPr>
          <p:nvPr>
            <p:ph type="sldNum" sz="quarter" idx="10"/>
          </p:nvPr>
        </p:nvSpPr>
        <p:spPr/>
        <p:txBody>
          <a:bodyPr/>
          <a:lstStyle/>
          <a:p>
            <a:fld id="{18F48B81-933B-2444-B9B8-6B2B020F91D2}"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48B81-933B-2444-B9B8-6B2B020F91D2}"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sz="1050"/>
          </a:p>
        </p:txBody>
      </p:sp>
      <p:sp>
        <p:nvSpPr>
          <p:cNvPr id="4" name="灯片编号占位符 3"/>
          <p:cNvSpPr>
            <a:spLocks noGrp="1"/>
          </p:cNvSpPr>
          <p:nvPr>
            <p:ph type="sldNum" sz="quarter" idx="10"/>
          </p:nvPr>
        </p:nvSpPr>
        <p:spPr/>
        <p:txBody>
          <a:bodyPr/>
          <a:lstStyle/>
          <a:p>
            <a:fld id="{18F48B81-933B-2444-B9B8-6B2B020F91D2}"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18F48B81-933B-2444-B9B8-6B2B020F91D2}"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kumimoji="1" lang="zh-CN" altLang="en-US"/>
          </a:p>
        </p:txBody>
      </p:sp>
      <p:sp>
        <p:nvSpPr>
          <p:cNvPr id="4" name="幻灯片编号占位符 3"/>
          <p:cNvSpPr>
            <a:spLocks noGrp="1"/>
          </p:cNvSpPr>
          <p:nvPr>
            <p:ph type="sldNum" sz="quarter" idx="10"/>
          </p:nvPr>
        </p:nvSpPr>
        <p:spPr/>
        <p:txBody>
          <a:bodyPr/>
          <a:lstStyle/>
          <a:p>
            <a:fld id="{4B30543D-1AF7-48C5-A048-77D726AB7AA5}" type="slidenum">
              <a:rPr lang="zh-CN" altLang="en-US" smtClean="0"/>
              <a:t>17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kumimoji="1" lang="zh-CN" altLang="en-US"/>
          </a:p>
        </p:txBody>
      </p:sp>
      <p:sp>
        <p:nvSpPr>
          <p:cNvPr id="4" name="幻灯片编号占位符 3"/>
          <p:cNvSpPr>
            <a:spLocks noGrp="1"/>
          </p:cNvSpPr>
          <p:nvPr>
            <p:ph type="sldNum" sz="quarter" idx="10"/>
          </p:nvPr>
        </p:nvSpPr>
        <p:spPr/>
        <p:txBody>
          <a:bodyPr/>
          <a:lstStyle/>
          <a:p>
            <a:fld id="{4B30543D-1AF7-48C5-A048-77D726AB7AA5}" type="slidenum">
              <a:rPr lang="zh-CN" altLang="en-US" smtClean="0"/>
              <a:t>19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sz="1050"/>
          </a:p>
        </p:txBody>
      </p:sp>
      <p:sp>
        <p:nvSpPr>
          <p:cNvPr id="4" name="灯片编号占位符 3"/>
          <p:cNvSpPr>
            <a:spLocks noGrp="1"/>
          </p:cNvSpPr>
          <p:nvPr>
            <p:ph type="sldNum" sz="quarter" idx="10"/>
          </p:nvPr>
        </p:nvSpPr>
        <p:spPr/>
        <p:txBody>
          <a:bodyPr/>
          <a:lstStyle/>
          <a:p>
            <a:fld id="{18F48B81-933B-2444-B9B8-6B2B020F91D2}" type="slidenum">
              <a:rPr lang="en-US" smtClean="0"/>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www.1ppt.com/tubiao/" TargetMode="External"/><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hyperlink" Target="http://www.1ppt.com/tubiao/" TargetMode="External"/><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www.1ppt.com/tubiao/" TargetMode="External"/><Relationship Id="rId2" Type="http://schemas.openxmlformats.org/officeDocument/2006/relationships/image" Target="../media/image7.jpe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www.1ppt.com/tubiao/" TargetMode="External"/><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www.1ppt.com/tubiao/" TargetMode="External"/><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2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5.xml"/><Relationship Id="rId5" Type="http://schemas.openxmlformats.org/officeDocument/2006/relationships/image" Target="../media/image23.png"/><Relationship Id="rId4" Type="http://schemas.microsoft.com/office/2007/relationships/hdphoto" Target="../media/hdphoto2.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jpeg"/><Relationship Id="rId1" Type="http://schemas.openxmlformats.org/officeDocument/2006/relationships/slideMaster" Target="../slideMasters/slideMaster5.xml"/><Relationship Id="rId4" Type="http://schemas.openxmlformats.org/officeDocument/2006/relationships/image" Target="../media/image2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Master" Target="../slideMasters/slideMaster5.xml"/><Relationship Id="rId4" Type="http://schemas.microsoft.com/office/2007/relationships/hdphoto" Target="../media/hdphoto4.wdp"/></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1.jpeg"/><Relationship Id="rId1" Type="http://schemas.openxmlformats.org/officeDocument/2006/relationships/slideMaster" Target="../slideMasters/slideMaster5.xml"/><Relationship Id="rId5" Type="http://schemas.openxmlformats.org/officeDocument/2006/relationships/image" Target="../media/image20.png"/><Relationship Id="rId4" Type="http://schemas.microsoft.com/office/2007/relationships/hdphoto" Target="../media/hdphoto2.wdp"/></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2.jpeg"/><Relationship Id="rId1" Type="http://schemas.openxmlformats.org/officeDocument/2006/relationships/slideMaster" Target="../slideMasters/slideMaster5.xml"/><Relationship Id="rId5" Type="http://schemas.openxmlformats.org/officeDocument/2006/relationships/image" Target="../media/image20.png"/><Relationship Id="rId4" Type="http://schemas.microsoft.com/office/2007/relationships/hdphoto" Target="../media/hdphoto2.wdp"/></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3.jpeg"/><Relationship Id="rId1" Type="http://schemas.openxmlformats.org/officeDocument/2006/relationships/slideMaster" Target="../slideMasters/slideMaster5.xml"/><Relationship Id="rId5" Type="http://schemas.openxmlformats.org/officeDocument/2006/relationships/image" Target="../media/image20.png"/><Relationship Id="rId4" Type="http://schemas.microsoft.com/office/2007/relationships/hdphoto" Target="../media/hdphoto2.wdp"/></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3.jpeg"/><Relationship Id="rId1" Type="http://schemas.openxmlformats.org/officeDocument/2006/relationships/slideMaster" Target="../slideMasters/slideMaster5.xml"/><Relationship Id="rId5" Type="http://schemas.openxmlformats.org/officeDocument/2006/relationships/image" Target="../media/image20.png"/><Relationship Id="rId4" Type="http://schemas.microsoft.com/office/2007/relationships/hdphoto" Target="../media/hdphoto2.wdp"/></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4.jpeg"/><Relationship Id="rId1" Type="http://schemas.openxmlformats.org/officeDocument/2006/relationships/slideMaster" Target="../slideMasters/slideMaster5.xml"/><Relationship Id="rId5" Type="http://schemas.openxmlformats.org/officeDocument/2006/relationships/image" Target="../media/image20.png"/><Relationship Id="rId4" Type="http://schemas.microsoft.com/office/2007/relationships/hdphoto" Target="../media/hdphoto2.wdp"/></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5.jpeg"/><Relationship Id="rId1" Type="http://schemas.openxmlformats.org/officeDocument/2006/relationships/slideMaster" Target="../slideMasters/slideMaster5.xml"/><Relationship Id="rId5" Type="http://schemas.openxmlformats.org/officeDocument/2006/relationships/image" Target="../media/image20.png"/><Relationship Id="rId4" Type="http://schemas.microsoft.com/office/2007/relationships/hdphoto" Target="../media/hdphoto2.wdp"/></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6"/>
            <a:ext cx="10363200" cy="1468967"/>
          </a:xfrm>
          <a:prstGeom prst="rect">
            <a:avLst/>
          </a:prstGeom>
        </p:spPr>
        <p:txBody>
          <a:bodyPr/>
          <a:lstStyle/>
          <a:p>
            <a:r>
              <a:rPr lang="zh-TW" altLang="en-US"/>
              <a:t>按一下以編輯母片標題樣式</a:t>
            </a:r>
            <a:endParaRPr lang="en-US"/>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TW" altLang="en-US"/>
              <a:t>按一下以編輯母片子標題樣式</a:t>
            </a:r>
            <a:endParaRPr lang="en-US"/>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7" name="Footer Placeholder 4"/>
          <p:cNvSpPr txBox="1"/>
          <p:nvPr/>
        </p:nvSpPr>
        <p:spPr>
          <a:xfrm>
            <a:off x="258188"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直排標題及文字">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983767" y="932723"/>
            <a:ext cx="6764469" cy="50969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7" name="Title 1"/>
          <p:cNvSpPr txBox="1"/>
          <p:nvPr/>
        </p:nvSpPr>
        <p:spPr>
          <a:xfrm>
            <a:off x="0" y="1"/>
            <a:ext cx="12192000" cy="644691"/>
          </a:xfrm>
          <a:prstGeom prst="rect">
            <a:avLst/>
          </a:prstGeom>
        </p:spPr>
        <p:txBody>
          <a:bodyPr anchor="ctr" anchorCtr="0">
            <a:noAutofit/>
          </a:bodyPr>
          <a:lstStyle>
            <a:lvl1pPr algn="l" defTabSz="914400" rtl="0" eaLnBrk="1" latinLnBrk="0" hangingPunct="1">
              <a:spcBef>
                <a:spcPct val="0"/>
              </a:spcBef>
              <a:buNone/>
              <a:defRPr sz="2400" b="0" kern="1200">
                <a:solidFill>
                  <a:schemeClr val="bg1"/>
                </a:solidFill>
                <a:latin typeface="微软雅黑" panose="020B0503020204020204" pitchFamily="34" charset="-122"/>
                <a:ea typeface="微软雅黑" panose="020B0503020204020204" pitchFamily="34" charset="-122"/>
                <a:cs typeface="+mj-cs"/>
              </a:defRPr>
            </a:lvl1pPr>
          </a:lstStyle>
          <a:p>
            <a:r>
              <a:rPr lang="en-US" sz="3200"/>
              <a:t>Click to edit Master title style</a:t>
            </a:r>
          </a:p>
        </p:txBody>
      </p:sp>
      <p:sp>
        <p:nvSpPr>
          <p:cNvPr id="8" name="Footer Placeholder 4"/>
          <p:cNvSpPr txBox="1"/>
          <p:nvPr/>
        </p:nvSpPr>
        <p:spPr>
          <a:xfrm>
            <a:off x="258188"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 y="0"/>
            <a:ext cx="5775072" cy="6858000"/>
          </a:xfrm>
          <a:custGeom>
            <a:avLst/>
            <a:gdLst>
              <a:gd name="connsiteX0" fmla="*/ 0 w 5775072"/>
              <a:gd name="connsiteY0" fmla="*/ 2891254 h 6858000"/>
              <a:gd name="connsiteX1" fmla="*/ 1418867 w 5775072"/>
              <a:gd name="connsiteY1" fmla="*/ 6858000 h 6858000"/>
              <a:gd name="connsiteX2" fmla="*/ 0 w 5775072"/>
              <a:gd name="connsiteY2" fmla="*/ 6858000 h 6858000"/>
              <a:gd name="connsiteX3" fmla="*/ 1657109 w 5775072"/>
              <a:gd name="connsiteY3" fmla="*/ 0 h 6858000"/>
              <a:gd name="connsiteX4" fmla="*/ 3322033 w 5775072"/>
              <a:gd name="connsiteY4" fmla="*/ 0 h 6858000"/>
              <a:gd name="connsiteX5" fmla="*/ 5775072 w 5775072"/>
              <a:gd name="connsiteY5" fmla="*/ 6858000 h 6858000"/>
              <a:gd name="connsiteX6" fmla="*/ 4110148 w 5775072"/>
              <a:gd name="connsiteY6" fmla="*/ 6858000 h 6858000"/>
              <a:gd name="connsiteX7" fmla="*/ 0 w 5775072"/>
              <a:gd name="connsiteY7" fmla="*/ 0 h 6858000"/>
              <a:gd name="connsiteX8" fmla="*/ 1466704 w 5775072"/>
              <a:gd name="connsiteY8" fmla="*/ 0 h 6858000"/>
              <a:gd name="connsiteX9" fmla="*/ 3919743 w 5775072"/>
              <a:gd name="connsiteY9" fmla="*/ 6858000 h 6858000"/>
              <a:gd name="connsiteX10" fmla="*/ 1609270 w 5775072"/>
              <a:gd name="connsiteY10" fmla="*/ 6858000 h 6858000"/>
              <a:gd name="connsiteX11" fmla="*/ 0 w 5775072"/>
              <a:gd name="connsiteY11" fmla="*/ 23589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75072" h="6858000">
                <a:moveTo>
                  <a:pt x="0" y="2891254"/>
                </a:moveTo>
                <a:lnTo>
                  <a:pt x="1418867" y="6858000"/>
                </a:lnTo>
                <a:lnTo>
                  <a:pt x="0" y="6858000"/>
                </a:lnTo>
                <a:close/>
                <a:moveTo>
                  <a:pt x="1657109" y="0"/>
                </a:moveTo>
                <a:lnTo>
                  <a:pt x="3322033" y="0"/>
                </a:lnTo>
                <a:lnTo>
                  <a:pt x="5775072" y="6858000"/>
                </a:lnTo>
                <a:lnTo>
                  <a:pt x="4110148" y="6858000"/>
                </a:lnTo>
                <a:close/>
                <a:moveTo>
                  <a:pt x="0" y="0"/>
                </a:moveTo>
                <a:lnTo>
                  <a:pt x="1466704" y="0"/>
                </a:lnTo>
                <a:lnTo>
                  <a:pt x="3919743" y="6858000"/>
                </a:lnTo>
                <a:lnTo>
                  <a:pt x="1609270" y="6858000"/>
                </a:lnTo>
                <a:lnTo>
                  <a:pt x="0" y="2358941"/>
                </a:lnTo>
                <a:close/>
              </a:path>
            </a:pathLst>
          </a:custGeom>
        </p:spPr>
        <p:txBody>
          <a:bodyPr wrap="square">
            <a:noAutofit/>
          </a:bodyPr>
          <a:lstStyle/>
          <a:p>
            <a:endParaRPr lang="fr-CA"/>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5" name="Title 1"/>
          <p:cNvSpPr txBox="1"/>
          <p:nvPr userDrawn="1"/>
        </p:nvSpPr>
        <p:spPr>
          <a:xfrm>
            <a:off x="-21996" y="-27384"/>
            <a:ext cx="12192000" cy="644691"/>
          </a:xfrm>
          <a:prstGeom prst="rect">
            <a:avLst/>
          </a:prstGeom>
        </p:spPr>
        <p:txBody>
          <a:bodyPr lIns="121896" tIns="60949" rIns="121896" bIns="60949" anchor="ctr" anchorCtr="0">
            <a:noAutofit/>
          </a:bodyPr>
          <a:lstStyle>
            <a:lvl1pPr algn="l" defTabSz="914400" rtl="0" eaLnBrk="1" latinLnBrk="0" hangingPunct="1">
              <a:spcBef>
                <a:spcPct val="0"/>
              </a:spcBef>
              <a:buNone/>
              <a:defRPr sz="24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200"/>
          </a:p>
        </p:txBody>
      </p:sp>
      <p:sp>
        <p:nvSpPr>
          <p:cNvPr id="7" name="Title 6"/>
          <p:cNvSpPr>
            <a:spLocks noGrp="1"/>
          </p:cNvSpPr>
          <p:nvPr>
            <p:ph type="title"/>
          </p:nvPr>
        </p:nvSpPr>
        <p:spPr>
          <a:xfrm>
            <a:off x="47330" y="68627"/>
            <a:ext cx="10561173" cy="548680"/>
          </a:xfrm>
          <a:prstGeom prst="rect">
            <a:avLst/>
          </a:prstGeom>
        </p:spPr>
        <p:txBody>
          <a:bodyPr lIns="91422" tIns="45712" rIns="91422" bIns="45712" anchor="ctr"/>
          <a:lstStyle>
            <a:lvl1pPr algn="l">
              <a:defRPr sz="3200" b="1" baseline="0">
                <a:latin typeface="微软雅黑" panose="020B0503020204020204" pitchFamily="34" charset="-122"/>
                <a:ea typeface="微软雅黑" panose="020B0503020204020204" pitchFamily="34" charset="-122"/>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自訂版面配置">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403" y="2372883"/>
            <a:ext cx="10972800" cy="1143000"/>
          </a:xfrm>
          <a:prstGeom prst="rect">
            <a:avLst/>
          </a:prstGeom>
        </p:spPr>
        <p:txBody>
          <a:bodyPr/>
          <a:lstStyle/>
          <a:p>
            <a:r>
              <a:rPr lang="zh-TW" altLang="en-US"/>
              <a:t>按一下以編輯母片標題樣式</a:t>
            </a:r>
            <a:endParaRPr lang="en-US"/>
          </a:p>
        </p:txBody>
      </p:sp>
      <p:sp>
        <p:nvSpPr>
          <p:cNvPr id="4" name="Footer Placeholder 3"/>
          <p:cNvSpPr>
            <a:spLocks noGrp="1"/>
          </p:cNvSpPr>
          <p:nvPr>
            <p:ph type="ftr" sz="quarter" idx="11"/>
          </p:nvPr>
        </p:nvSpPr>
        <p:spPr/>
        <p:txBody>
          <a:bodyPr/>
          <a:lstStyle/>
          <a:p>
            <a:endParaRPr kumimoji="1" lang="zh-HK" altLang="en-US"/>
          </a:p>
        </p:txBody>
      </p:sp>
      <p:sp>
        <p:nvSpPr>
          <p:cNvPr id="5" name="Slide Number Placeholder 4"/>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6" name="Footer Placeholder 4"/>
          <p:cNvSpPr txBox="1"/>
          <p:nvPr/>
        </p:nvSpPr>
        <p:spPr>
          <a:xfrm>
            <a:off x="258188"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381" y="260648"/>
            <a:ext cx="10972800" cy="1143000"/>
          </a:xfrm>
          <a:prstGeom prst="rect">
            <a:avLst/>
          </a:prstGeom>
        </p:spPr>
        <p:txBody>
          <a:bodyPr/>
          <a:lstStyle/>
          <a:p>
            <a:r>
              <a:rPr lang="zh-TW" altLang="en-US"/>
              <a:t>按一下以編輯母片標題樣式</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pic>
        <p:nvPicPr>
          <p:cNvPr id="203778" name="Picture 2" descr="C:\Users\leonma\Documents\43-Meeting and MoM\2015-12-28--2016年度经营目标预算商谈会\模板--16-9--1封面.png"/>
          <p:cNvPicPr>
            <a:picLocks noChangeAspect="1" noChangeArrowheads="1"/>
          </p:cNvPicPr>
          <p:nvPr/>
        </p:nvPicPr>
        <p:blipFill>
          <a:blip r:embed="rId2"/>
          <a:srcRect/>
          <a:stretch>
            <a:fillRect/>
          </a:stretch>
        </p:blipFill>
        <p:spPr bwMode="auto">
          <a:xfrm>
            <a:off x="0" y="4303"/>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ctrTitle"/>
          </p:nvPr>
        </p:nvSpPr>
        <p:spPr>
          <a:xfrm>
            <a:off x="914400" y="2131486"/>
            <a:ext cx="10363200" cy="1468967"/>
          </a:xfrm>
          <a:prstGeom prst="rect">
            <a:avLst/>
          </a:prstGeom>
        </p:spPr>
        <p:txBody>
          <a:bodyPr/>
          <a:lstStyle>
            <a:lvl1pPr>
              <a:defRPr>
                <a:solidFill>
                  <a:schemeClr val="tx1"/>
                </a:solidFill>
              </a:defRPr>
            </a:lvl1pPr>
          </a:lstStyle>
          <a:p>
            <a:r>
              <a:rPr lang="zh-TW" altLang="en-US"/>
              <a:t>按一下以編輯母片標題樣式</a:t>
            </a:r>
            <a:endParaRPr lang="en-US" dirty="0"/>
          </a:p>
        </p:txBody>
      </p:sp>
      <p:sp>
        <p:nvSpPr>
          <p:cNvPr id="4" name="Subtitle 2"/>
          <p:cNvSpPr>
            <a:spLocks noGrp="1"/>
          </p:cNvSpPr>
          <p:nvPr>
            <p:ph type="subTitle" idx="1" hasCustomPrompt="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TW" altLang="en-US"/>
              <a:t>按一下以編輯母片子標題樣式</a:t>
            </a:r>
            <a:endParaRPr lang="en-US"/>
          </a:p>
        </p:txBody>
      </p:sp>
      <p:sp>
        <p:nvSpPr>
          <p:cNvPr id="6" name="Footer Placeholder 4"/>
          <p:cNvSpPr>
            <a:spLocks noGrp="1"/>
          </p:cNvSpPr>
          <p:nvPr>
            <p:ph type="ftr" sz="quarter" idx="3"/>
          </p:nvPr>
        </p:nvSpPr>
        <p:spPr>
          <a:xfrm>
            <a:off x="258188" y="6250164"/>
            <a:ext cx="5048921" cy="365125"/>
          </a:xfrm>
          <a:prstGeom prst="rect">
            <a:avLst/>
          </a:prstGeom>
        </p:spPr>
        <p:txBody>
          <a:bodyPr vert="horz" lIns="91440" tIns="45720" rIns="91440" bIns="45720" rtlCol="0" anchor="ctr"/>
          <a:lstStyle>
            <a:lvl1pPr algn="l">
              <a:defRPr sz="1335">
                <a:solidFill>
                  <a:schemeClr val="tx2"/>
                </a:solidFill>
              </a:defRPr>
            </a:lvl1pPr>
          </a:lstStyle>
          <a:p>
            <a:endParaRPr kumimoji="1" lang="zh-HK"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节标题">
    <p:spTree>
      <p:nvGrpSpPr>
        <p:cNvPr id="1" name=""/>
        <p:cNvGrpSpPr/>
        <p:nvPr/>
      </p:nvGrpSpPr>
      <p:grpSpPr>
        <a:xfrm>
          <a:off x="0" y="0"/>
          <a:ext cx="0" cy="0"/>
          <a:chOff x="0" y="0"/>
          <a:chExt cx="0" cy="0"/>
        </a:xfrm>
      </p:grpSpPr>
      <p:pic>
        <p:nvPicPr>
          <p:cNvPr id="205826" name="Picture 2" descr="C:\Users\leonma\Documents\43-Meeting and MoM\2015-12-28--2016年度经营目标预算商谈会\模板--16-9--3封底.png"/>
          <p:cNvPicPr>
            <a:picLocks noChangeAspect="1" noChangeArrowheads="1"/>
          </p:cNvPicPr>
          <p:nvPr/>
        </p:nvPicPr>
        <p:blipFill>
          <a:blip r:embed="rId2"/>
          <a:srcRect/>
          <a:stretch>
            <a:fillRect/>
          </a:stretch>
        </p:blipFill>
        <p:spPr bwMode="auto">
          <a:xfrm>
            <a:off x="0" y="-27384"/>
            <a:ext cx="12192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8171" y="6309322"/>
            <a:ext cx="4721292" cy="492443"/>
          </a:xfrm>
          <a:prstGeom prst="rect">
            <a:avLst/>
          </a:prstGeom>
          <a:noFill/>
        </p:spPr>
        <p:txBody>
          <a:bodyPr wrap="none" lIns="121920" tIns="60960" rIns="121920" bIns="60960">
            <a:spAutoFit/>
          </a:bodyPr>
          <a:lstStyle/>
          <a:p>
            <a:pPr algn="ctr"/>
            <a:r>
              <a:rPr lang="en-US" sz="2400" b="1" kern="1200">
                <a:solidFill>
                  <a:srgbClr val="0070C0"/>
                </a:solidFill>
                <a:effectLst/>
                <a:latin typeface="+mn-lt"/>
                <a:ea typeface="+mn-ea"/>
                <a:cs typeface="+mn-cs"/>
              </a:rPr>
              <a:t>T</a:t>
            </a:r>
            <a:r>
              <a:rPr lang="en-US" sz="2400" kern="1200">
                <a:solidFill>
                  <a:srgbClr val="0070C0"/>
                </a:solidFill>
                <a:effectLst/>
                <a:latin typeface="+mn-lt"/>
                <a:ea typeface="+mn-ea"/>
                <a:cs typeface="+mn-cs"/>
              </a:rPr>
              <a:t>rust</a:t>
            </a:r>
            <a:r>
              <a:rPr lang="en-US" sz="2400" kern="1200">
                <a:solidFill>
                  <a:schemeClr val="tx1"/>
                </a:solidFill>
                <a:effectLst/>
                <a:latin typeface="+mn-lt"/>
                <a:ea typeface="+mn-ea"/>
                <a:cs typeface="+mn-cs"/>
              </a:rPr>
              <a:t> • </a:t>
            </a:r>
            <a:r>
              <a:rPr lang="en-US" sz="2400" b="1" kern="1200">
                <a:solidFill>
                  <a:srgbClr val="FF66FF"/>
                </a:solidFill>
                <a:effectLst/>
                <a:latin typeface="+mn-lt"/>
                <a:ea typeface="+mn-ea"/>
                <a:cs typeface="+mn-cs"/>
              </a:rPr>
              <a:t>R</a:t>
            </a:r>
            <a:r>
              <a:rPr lang="en-US" sz="2400" kern="1200">
                <a:solidFill>
                  <a:srgbClr val="FF66FF"/>
                </a:solidFill>
                <a:effectLst/>
                <a:latin typeface="+mn-lt"/>
                <a:ea typeface="+mn-ea"/>
                <a:cs typeface="+mn-cs"/>
              </a:rPr>
              <a:t>esponsibility</a:t>
            </a:r>
            <a:r>
              <a:rPr lang="en-US" sz="2400" kern="1200">
                <a:solidFill>
                  <a:schemeClr val="tx1"/>
                </a:solidFill>
                <a:effectLst/>
                <a:latin typeface="+mn-lt"/>
                <a:ea typeface="+mn-ea"/>
                <a:cs typeface="+mn-cs"/>
              </a:rPr>
              <a:t> • </a:t>
            </a:r>
            <a:r>
              <a:rPr lang="en-US" sz="2400" kern="1200">
                <a:solidFill>
                  <a:srgbClr val="92D050"/>
                </a:solidFill>
                <a:effectLst/>
                <a:latin typeface="+mn-lt"/>
                <a:ea typeface="+mn-ea"/>
                <a:cs typeface="+mn-cs"/>
              </a:rPr>
              <a:t>care for </a:t>
            </a:r>
            <a:r>
              <a:rPr lang="en-US" sz="2400" b="1" kern="1200">
                <a:solidFill>
                  <a:srgbClr val="92D050"/>
                </a:solidFill>
                <a:effectLst/>
                <a:latin typeface="+mn-lt"/>
                <a:ea typeface="+mn-ea"/>
                <a:cs typeface="+mn-cs"/>
              </a:rPr>
              <a:t>Y</a:t>
            </a:r>
            <a:r>
              <a:rPr lang="en-US" sz="2400" kern="1200">
                <a:solidFill>
                  <a:srgbClr val="92D050"/>
                </a:solidFill>
                <a:effectLst/>
                <a:latin typeface="+mn-lt"/>
                <a:ea typeface="+mn-ea"/>
                <a:cs typeface="+mn-cs"/>
              </a:rPr>
              <a:t>ou</a:t>
            </a:r>
            <a:endParaRPr lang="en-US" sz="7200" b="1" cap="none" spc="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endParaRPr>
          </a:p>
        </p:txBody>
      </p:sp>
      <p:sp>
        <p:nvSpPr>
          <p:cNvPr id="6" name="Title 1"/>
          <p:cNvSpPr>
            <a:spLocks noGrp="1"/>
          </p:cNvSpPr>
          <p:nvPr>
            <p:ph type="ctrTitle"/>
          </p:nvPr>
        </p:nvSpPr>
        <p:spPr>
          <a:xfrm>
            <a:off x="914400" y="2131486"/>
            <a:ext cx="10363200" cy="1468967"/>
          </a:xfrm>
          <a:prstGeom prst="rect">
            <a:avLst/>
          </a:prstGeom>
        </p:spPr>
        <p:txBody>
          <a:bodyPr/>
          <a:lstStyle>
            <a:lvl1pPr>
              <a:defRPr>
                <a:solidFill>
                  <a:schemeClr val="tx1"/>
                </a:solidFill>
              </a:defRPr>
            </a:lvl1pPr>
          </a:lstStyle>
          <a:p>
            <a:r>
              <a:rPr lang="zh-TW" altLang="en-US"/>
              <a:t>按一下以編輯母片標題樣式</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标题和内容">
    <p:bg>
      <p:bgPr>
        <a:solidFill>
          <a:schemeClr val="bg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8583"/>
            <a:ext cx="13729525" cy="61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p:nvPr/>
        </p:nvSpPr>
        <p:spPr>
          <a:xfrm>
            <a:off x="-16308" y="-19992"/>
            <a:ext cx="12192000" cy="644691"/>
          </a:xfrm>
          <a:prstGeom prst="rect">
            <a:avLst/>
          </a:prstGeom>
        </p:spPr>
        <p:txBody>
          <a:bodyPr anchor="ctr" anchorCtr="0">
            <a:noAutofit/>
          </a:bodyPr>
          <a:lstStyle>
            <a:lvl1pPr algn="l" defTabSz="914400" rtl="0" eaLnBrk="1" latinLnBrk="0" hangingPunct="1">
              <a:spcBef>
                <a:spcPct val="0"/>
              </a:spcBef>
              <a:buNone/>
              <a:defRPr sz="2400" b="0" kern="1200">
                <a:solidFill>
                  <a:schemeClr val="bg1"/>
                </a:solidFill>
                <a:latin typeface="微软雅黑" panose="020B0503020204020204" pitchFamily="34" charset="-122"/>
                <a:ea typeface="微软雅黑" panose="020B0503020204020204" pitchFamily="34" charset="-122"/>
                <a:cs typeface="+mj-cs"/>
              </a:defRPr>
            </a:lvl1pPr>
          </a:lstStyle>
          <a:p>
            <a:endParaRPr lang="en-US" sz="3200"/>
          </a:p>
        </p:txBody>
      </p:sp>
      <p:sp>
        <p:nvSpPr>
          <p:cNvPr id="10" name="Text Placeholder 2"/>
          <p:cNvSpPr>
            <a:spLocks noGrp="1"/>
          </p:cNvSpPr>
          <p:nvPr>
            <p:ph idx="1"/>
          </p:nvPr>
        </p:nvSpPr>
        <p:spPr>
          <a:xfrm>
            <a:off x="609600" y="1600202"/>
            <a:ext cx="10972800" cy="452543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Footer Placeholder 4"/>
          <p:cNvSpPr>
            <a:spLocks noGrp="1"/>
          </p:cNvSpPr>
          <p:nvPr>
            <p:ph type="ftr" sz="quarter" idx="3"/>
          </p:nvPr>
        </p:nvSpPr>
        <p:spPr>
          <a:xfrm>
            <a:off x="258188" y="6250164"/>
            <a:ext cx="5048921" cy="365125"/>
          </a:xfrm>
          <a:prstGeom prst="rect">
            <a:avLst/>
          </a:prstGeom>
        </p:spPr>
        <p:txBody>
          <a:bodyPr vert="horz" lIns="91440" tIns="45720" rIns="91440" bIns="45720" rtlCol="0" anchor="ctr"/>
          <a:lstStyle>
            <a:lvl1pPr algn="l">
              <a:defRPr sz="1335">
                <a:solidFill>
                  <a:schemeClr val="tx2"/>
                </a:solidFill>
              </a:defRPr>
            </a:lvl1pPr>
          </a:lstStyle>
          <a:p>
            <a:endParaRPr kumimoji="1" lang="zh-HK"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自定义版式">
    <p:spTree>
      <p:nvGrpSpPr>
        <p:cNvPr id="1" name=""/>
        <p:cNvGrpSpPr/>
        <p:nvPr/>
      </p:nvGrpSpPr>
      <p:grpSpPr>
        <a:xfrm>
          <a:off x="0" y="0"/>
          <a:ext cx="0" cy="0"/>
          <a:chOff x="0" y="0"/>
          <a:chExt cx="0" cy="0"/>
        </a:xfrm>
      </p:grpSpPr>
      <p:sp>
        <p:nvSpPr>
          <p:cNvPr id="5" name="矩形 4"/>
          <p:cNvSpPr/>
          <p:nvPr/>
        </p:nvSpPr>
        <p:spPr bwMode="auto">
          <a:xfrm>
            <a:off x="-8468" y="-14288"/>
            <a:ext cx="12249151" cy="871539"/>
          </a:xfrm>
          <a:prstGeom prst="rect">
            <a:avLst/>
          </a:prstGeom>
          <a:blipFill dpi="0" rotWithShape="1">
            <a:blip r:embed="rId2" cstate="email"/>
            <a:srcRect/>
            <a:tile tx="-2457450" ty="0" sx="59000" sy="59000" flip="x" algn="r"/>
          </a:blipFill>
          <a:ln w="0">
            <a:noFill/>
          </a:ln>
          <a:scene3d>
            <a:camera prst="perspective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2" name="矩形 1"/>
          <p:cNvSpPr/>
          <p:nvPr/>
        </p:nvSpPr>
        <p:spPr>
          <a:xfrm>
            <a:off x="-10582" y="6042027"/>
            <a:ext cx="12251268"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8000" contrast="33000"/>
                    </a14:imgEffect>
                  </a14:imgLayer>
                </a14:imgProps>
              </a:ext>
            </a:extLst>
          </a:blip>
          <a:srcRect/>
          <a:stretch>
            <a:fillRect/>
          </a:stretch>
        </p:blipFill>
        <p:spPr bwMode="auto">
          <a:xfrm>
            <a:off x="-15833" y="792945"/>
            <a:ext cx="12256517" cy="5372361"/>
          </a:xfrm>
          <a:prstGeom prst="rect">
            <a:avLst/>
          </a:prstGeom>
          <a:noFill/>
          <a:ln w="9525">
            <a:noFill/>
            <a:miter lim="800000"/>
            <a:headEnd/>
            <a:tailEnd/>
          </a:ln>
        </p:spPr>
      </p:pic>
      <p:pic>
        <p:nvPicPr>
          <p:cNvPr id="6" name="Picture 6"/>
          <p:cNvPicPr>
            <a:picLocks noChangeAspect="1" noChangeArrowheads="1"/>
          </p:cNvPicPr>
          <p:nvPr/>
        </p:nvPicPr>
        <p:blipFill>
          <a:blip r:embed="rId5"/>
          <a:srcRect/>
          <a:stretch>
            <a:fillRect/>
          </a:stretch>
        </p:blipFill>
        <p:spPr bwMode="auto">
          <a:xfrm flipH="1">
            <a:off x="4419437" y="6345221"/>
            <a:ext cx="7772400" cy="276225"/>
          </a:xfrm>
          <a:prstGeom prst="rect">
            <a:avLst/>
          </a:prstGeom>
          <a:noFill/>
          <a:ln w="9525">
            <a:noFill/>
            <a:miter lim="800000"/>
            <a:headEnd/>
            <a:tailEnd/>
          </a:ln>
        </p:spPr>
      </p:pic>
      <p:pic>
        <p:nvPicPr>
          <p:cNvPr id="7" name="图片 11" descr="png素材 (276).png"/>
          <p:cNvPicPr>
            <a:picLocks noChangeAspect="1"/>
          </p:cNvPicPr>
          <p:nvPr/>
        </p:nvPicPr>
        <p:blipFill>
          <a:blip r:embed="rId6" cstate="email"/>
          <a:srcRect/>
          <a:stretch>
            <a:fillRect/>
          </a:stretch>
        </p:blipFill>
        <p:spPr bwMode="auto">
          <a:xfrm>
            <a:off x="0" y="2653"/>
            <a:ext cx="1047725" cy="785795"/>
          </a:xfrm>
          <a:prstGeom prst="rect">
            <a:avLst/>
          </a:prstGeom>
          <a:noFill/>
          <a:ln w="9525">
            <a:noFill/>
            <a:miter lim="800000"/>
            <a:headEnd/>
            <a:tailEnd/>
          </a:ln>
        </p:spPr>
      </p:pic>
      <p:sp>
        <p:nvSpPr>
          <p:cNvPr id="8" name="矩形 7"/>
          <p:cNvSpPr/>
          <p:nvPr/>
        </p:nvSpPr>
        <p:spPr bwMode="auto">
          <a:xfrm>
            <a:off x="6288025" y="332658"/>
            <a:ext cx="5893495" cy="461665"/>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indent="0" algn="ctr" defTabSz="1219200" rtl="0" eaLnBrk="1" fontAlgn="base" latinLnBrk="0" hangingPunct="1">
              <a:lnSpc>
                <a:spcPct val="100000"/>
              </a:lnSpc>
              <a:spcBef>
                <a:spcPct val="0"/>
              </a:spcBef>
              <a:spcAft>
                <a:spcPct val="0"/>
              </a:spcAft>
              <a:buClrTx/>
              <a:buSzTx/>
              <a:buFontTx/>
              <a:buNone/>
              <a:defRPr/>
            </a:pPr>
            <a:r>
              <a:rPr lang="en-US" altLang="zh-CN" sz="2400" spc="400">
                <a:solidFill>
                  <a:schemeClr val="bg1"/>
                </a:solidFill>
                <a:latin typeface="微软雅黑" panose="020B0503020204020204" pitchFamily="34" charset="-122"/>
                <a:ea typeface="微软雅黑" panose="020B0503020204020204" pitchFamily="34" charset="-122"/>
              </a:rPr>
              <a:t>『</a:t>
            </a:r>
            <a:r>
              <a:rPr lang="zh-CN" altLang="en-US" sz="2400" spc="400">
                <a:solidFill>
                  <a:schemeClr val="bg1"/>
                </a:solidFill>
                <a:latin typeface="微软雅黑" panose="020B0503020204020204" pitchFamily="34" charset="-122"/>
                <a:ea typeface="微软雅黑" panose="020B0503020204020204" pitchFamily="34" charset="-122"/>
              </a:rPr>
              <a:t>第一</a:t>
            </a:r>
            <a:r>
              <a:rPr lang="en-US" altLang="zh-CN" sz="2400" spc="4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PPT</a:t>
            </a:r>
            <a:r>
              <a:rPr lang="en-US" altLang="zh-CN" sz="2400" spc="400" baseline="0">
                <a:solidFill>
                  <a:schemeClr val="bg1"/>
                </a:solidFill>
                <a:latin typeface="微软雅黑" panose="020B0503020204020204" pitchFamily="34" charset="-122"/>
                <a:ea typeface="微软雅黑" panose="020B0503020204020204" pitchFamily="34" charset="-122"/>
              </a:rPr>
              <a:t>』—</a:t>
            </a:r>
            <a:r>
              <a:rPr lang="zh-CN" altLang="en-US" sz="2400" spc="400" baseline="0">
                <a:solidFill>
                  <a:schemeClr val="bg1"/>
                </a:solidFill>
                <a:latin typeface="微软雅黑" panose="020B0503020204020204" pitchFamily="34" charset="-122"/>
                <a:ea typeface="微软雅黑" panose="020B0503020204020204" pitchFamily="34" charset="-122"/>
              </a:rPr>
              <a:t> </a:t>
            </a:r>
            <a:r>
              <a:rPr lang="en-US" altLang="zh-CN" sz="2400" b="0" spc="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WWW.1PPT.COM</a:t>
            </a:r>
            <a:endParaRPr lang="zh-CN" altLang="en-US" sz="2400" b="0" spc="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TextBox 8"/>
          <p:cNvSpPr txBox="1"/>
          <p:nvPr/>
        </p:nvSpPr>
        <p:spPr bwMode="auto">
          <a:xfrm>
            <a:off x="4463821" y="6347071"/>
            <a:ext cx="7141633" cy="379656"/>
          </a:xfrm>
          <a:prstGeom prst="rect">
            <a:avLst/>
          </a:prstGeom>
          <a:noFill/>
        </p:spPr>
        <p:txBody>
          <a:bodyPr>
            <a:spAutoFit/>
          </a:bodyPr>
          <a:lstStyle/>
          <a:p>
            <a:pPr>
              <a:defRPr/>
            </a:pPr>
            <a:r>
              <a:rPr lang="zh-CN" altLang="en-US" sz="1865" spc="400">
                <a:solidFill>
                  <a:schemeClr val="bg1"/>
                </a:solidFill>
                <a:latin typeface="微软雅黑" panose="020B0503020204020204" pitchFamily="34" charset="-122"/>
                <a:ea typeface="微软雅黑" panose="020B0503020204020204" pitchFamily="34" charset="-122"/>
              </a:rPr>
              <a:t>第一</a:t>
            </a:r>
            <a:r>
              <a:rPr lang="en-US" altLang="zh-CN" sz="1865" spc="400">
                <a:solidFill>
                  <a:schemeClr val="bg1"/>
                </a:solidFill>
                <a:latin typeface="微软雅黑" panose="020B0503020204020204" pitchFamily="34" charset="-122"/>
                <a:ea typeface="微软雅黑" panose="020B0503020204020204" pitchFamily="34" charset="-122"/>
              </a:rPr>
              <a:t>PPT HTTP</a:t>
            </a:r>
            <a:r>
              <a:rPr lang="zh-CN" altLang="en-US" sz="1865" spc="400">
                <a:solidFill>
                  <a:schemeClr val="bg1"/>
                </a:solidFill>
                <a:latin typeface="微软雅黑" panose="020B0503020204020204" pitchFamily="34" charset="-122"/>
                <a:ea typeface="微软雅黑" panose="020B0503020204020204" pitchFamily="34" charset="-122"/>
              </a:rPr>
              <a:t>：</a:t>
            </a:r>
            <a:r>
              <a:rPr lang="en-US" altLang="zh-CN" sz="1865" spc="400">
                <a:solidFill>
                  <a:schemeClr val="bg1"/>
                </a:solidFill>
                <a:latin typeface="微软雅黑" panose="020B0503020204020204" pitchFamily="34" charset="-122"/>
                <a:ea typeface="微软雅黑" panose="020B0503020204020204" pitchFamily="34" charset="-122"/>
              </a:rPr>
              <a:t>//WWW.1PPT.COM</a:t>
            </a:r>
            <a:endParaRPr lang="zh-CN" altLang="en-US" sz="1865" spc="400">
              <a:solidFill>
                <a:schemeClr val="bg1"/>
              </a:solidFill>
              <a:latin typeface="微软雅黑" panose="020B0503020204020204" pitchFamily="34" charset="-122"/>
              <a:ea typeface="微软雅黑" panose="020B0503020204020204" pitchFamily="34" charset="-122"/>
            </a:endParaRPr>
          </a:p>
        </p:txBody>
      </p:sp>
      <p:sp>
        <p:nvSpPr>
          <p:cNvPr id="10" name="Freeform 2670"/>
          <p:cNvSpPr>
            <a:spLocks noEditPoints="1"/>
          </p:cNvSpPr>
          <p:nvPr/>
        </p:nvSpPr>
        <p:spPr bwMode="auto">
          <a:xfrm>
            <a:off x="3714737" y="6273139"/>
            <a:ext cx="537633" cy="406400"/>
          </a:xfrm>
          <a:custGeom>
            <a:avLst/>
            <a:gdLst>
              <a:gd name="T0" fmla="*/ 73 w 300"/>
              <a:gd name="T1" fmla="*/ 144 h 302"/>
              <a:gd name="T2" fmla="*/ 58 w 300"/>
              <a:gd name="T3" fmla="*/ 153 h 302"/>
              <a:gd name="T4" fmla="*/ 41 w 300"/>
              <a:gd name="T5" fmla="*/ 156 h 302"/>
              <a:gd name="T6" fmla="*/ 15 w 300"/>
              <a:gd name="T7" fmla="*/ 156 h 302"/>
              <a:gd name="T8" fmla="*/ 4 w 300"/>
              <a:gd name="T9" fmla="*/ 151 h 302"/>
              <a:gd name="T10" fmla="*/ 2 w 300"/>
              <a:gd name="T11" fmla="*/ 147 h 302"/>
              <a:gd name="T12" fmla="*/ 0 w 300"/>
              <a:gd name="T13" fmla="*/ 113 h 302"/>
              <a:gd name="T14" fmla="*/ 0 w 300"/>
              <a:gd name="T15" fmla="*/ 104 h 302"/>
              <a:gd name="T16" fmla="*/ 7 w 300"/>
              <a:gd name="T17" fmla="*/ 90 h 302"/>
              <a:gd name="T18" fmla="*/ 82 w 300"/>
              <a:gd name="T19" fmla="*/ 12 h 302"/>
              <a:gd name="T20" fmla="*/ 89 w 300"/>
              <a:gd name="T21" fmla="*/ 7 h 302"/>
              <a:gd name="T22" fmla="*/ 104 w 300"/>
              <a:gd name="T23" fmla="*/ 2 h 302"/>
              <a:gd name="T24" fmla="*/ 113 w 300"/>
              <a:gd name="T25" fmla="*/ 0 h 302"/>
              <a:gd name="T26" fmla="*/ 129 w 300"/>
              <a:gd name="T27" fmla="*/ 3 h 302"/>
              <a:gd name="T28" fmla="*/ 142 w 300"/>
              <a:gd name="T29" fmla="*/ 12 h 302"/>
              <a:gd name="T30" fmla="*/ 148 w 300"/>
              <a:gd name="T31" fmla="*/ 19 h 302"/>
              <a:gd name="T32" fmla="*/ 154 w 300"/>
              <a:gd name="T33" fmla="*/ 34 h 302"/>
              <a:gd name="T34" fmla="*/ 154 w 300"/>
              <a:gd name="T35" fmla="*/ 43 h 302"/>
              <a:gd name="T36" fmla="*/ 152 w 300"/>
              <a:gd name="T37" fmla="*/ 59 h 302"/>
              <a:gd name="T38" fmla="*/ 142 w 300"/>
              <a:gd name="T39" fmla="*/ 73 h 302"/>
              <a:gd name="T40" fmla="*/ 21 w 300"/>
              <a:gd name="T41" fmla="*/ 97 h 302"/>
              <a:gd name="T42" fmla="*/ 18 w 300"/>
              <a:gd name="T43" fmla="*/ 100 h 302"/>
              <a:gd name="T44" fmla="*/ 15 w 300"/>
              <a:gd name="T45" fmla="*/ 109 h 302"/>
              <a:gd name="T46" fmla="*/ 15 w 300"/>
              <a:gd name="T47" fmla="*/ 118 h 302"/>
              <a:gd name="T48" fmla="*/ 19 w 300"/>
              <a:gd name="T49" fmla="*/ 117 h 302"/>
              <a:gd name="T50" fmla="*/ 22 w 300"/>
              <a:gd name="T51" fmla="*/ 118 h 302"/>
              <a:gd name="T52" fmla="*/ 30 w 300"/>
              <a:gd name="T53" fmla="*/ 120 h 302"/>
              <a:gd name="T54" fmla="*/ 33 w 300"/>
              <a:gd name="T55" fmla="*/ 123 h 302"/>
              <a:gd name="T56" fmla="*/ 37 w 300"/>
              <a:gd name="T57" fmla="*/ 130 h 302"/>
              <a:gd name="T58" fmla="*/ 38 w 300"/>
              <a:gd name="T59" fmla="*/ 136 h 302"/>
              <a:gd name="T60" fmla="*/ 38 w 300"/>
              <a:gd name="T61" fmla="*/ 141 h 302"/>
              <a:gd name="T62" fmla="*/ 41 w 300"/>
              <a:gd name="T63" fmla="*/ 141 h 302"/>
              <a:gd name="T64" fmla="*/ 52 w 300"/>
              <a:gd name="T65" fmla="*/ 138 h 302"/>
              <a:gd name="T66" fmla="*/ 59 w 300"/>
              <a:gd name="T67" fmla="*/ 134 h 302"/>
              <a:gd name="T68" fmla="*/ 62 w 300"/>
              <a:gd name="T69" fmla="*/ 130 h 302"/>
              <a:gd name="T70" fmla="*/ 65 w 300"/>
              <a:gd name="T71" fmla="*/ 122 h 302"/>
              <a:gd name="T72" fmla="*/ 65 w 300"/>
              <a:gd name="T73" fmla="*/ 117 h 302"/>
              <a:gd name="T74" fmla="*/ 63 w 300"/>
              <a:gd name="T75" fmla="*/ 106 h 302"/>
              <a:gd name="T76" fmla="*/ 58 w 300"/>
              <a:gd name="T77" fmla="*/ 97 h 302"/>
              <a:gd name="T78" fmla="*/ 54 w 300"/>
              <a:gd name="T79" fmla="*/ 94 h 302"/>
              <a:gd name="T80" fmla="*/ 44 w 300"/>
              <a:gd name="T81" fmla="*/ 90 h 302"/>
              <a:gd name="T82" fmla="*/ 38 w 300"/>
              <a:gd name="T83" fmla="*/ 90 h 302"/>
              <a:gd name="T84" fmla="*/ 30 w 300"/>
              <a:gd name="T85" fmla="*/ 91 h 302"/>
              <a:gd name="T86" fmla="*/ 21 w 300"/>
              <a:gd name="T87" fmla="*/ 97 h 302"/>
              <a:gd name="T88" fmla="*/ 81 w 300"/>
              <a:gd name="T89" fmla="*/ 113 h 302"/>
              <a:gd name="T90" fmla="*/ 132 w 300"/>
              <a:gd name="T91" fmla="*/ 62 h 302"/>
              <a:gd name="T92" fmla="*/ 137 w 300"/>
              <a:gd name="T93" fmla="*/ 54 h 302"/>
              <a:gd name="T94" fmla="*/ 139 w 300"/>
              <a:gd name="T95" fmla="*/ 43 h 302"/>
              <a:gd name="T96" fmla="*/ 139 w 300"/>
              <a:gd name="T97" fmla="*/ 37 h 302"/>
              <a:gd name="T98" fmla="*/ 135 w 300"/>
              <a:gd name="T99" fmla="*/ 28 h 302"/>
              <a:gd name="T100" fmla="*/ 132 w 300"/>
              <a:gd name="T101" fmla="*/ 24 h 302"/>
              <a:gd name="T102" fmla="*/ 123 w 300"/>
              <a:gd name="T103" fmla="*/ 18 h 302"/>
              <a:gd name="T104" fmla="*/ 113 w 300"/>
              <a:gd name="T105" fmla="*/ 15 h 302"/>
              <a:gd name="T106" fmla="*/ 107 w 300"/>
              <a:gd name="T107" fmla="*/ 16 h 302"/>
              <a:gd name="T108" fmla="*/ 97 w 300"/>
              <a:gd name="T109" fmla="*/ 21 h 302"/>
              <a:gd name="T110" fmla="*/ 41 w 300"/>
              <a:gd name="T111" fmla="*/ 74 h 302"/>
              <a:gd name="T112" fmla="*/ 49 w 300"/>
              <a:gd name="T113" fmla="*/ 75 h 302"/>
              <a:gd name="T114" fmla="*/ 63 w 300"/>
              <a:gd name="T115" fmla="*/ 82 h 302"/>
              <a:gd name="T116" fmla="*/ 69 w 300"/>
              <a:gd name="T117" fmla="*/ 86 h 302"/>
              <a:gd name="T118" fmla="*/ 77 w 300"/>
              <a:gd name="T119" fmla="*/ 99 h 302"/>
              <a:gd name="T120" fmla="*/ 81 w 300"/>
              <a:gd name="T121" fmla="*/ 113 h 3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02"/>
              <a:gd name="T185" fmla="*/ 300 w 300"/>
              <a:gd name="T186" fmla="*/ 302 h 3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02">
                <a:moveTo>
                  <a:pt x="140" y="278"/>
                </a:moveTo>
                <a:lnTo>
                  <a:pt x="140" y="278"/>
                </a:lnTo>
                <a:lnTo>
                  <a:pt x="128" y="288"/>
                </a:lnTo>
                <a:lnTo>
                  <a:pt x="114" y="296"/>
                </a:lnTo>
                <a:lnTo>
                  <a:pt x="98" y="300"/>
                </a:lnTo>
                <a:lnTo>
                  <a:pt x="82" y="302"/>
                </a:lnTo>
                <a:lnTo>
                  <a:pt x="30" y="302"/>
                </a:lnTo>
                <a:lnTo>
                  <a:pt x="18" y="300"/>
                </a:lnTo>
                <a:lnTo>
                  <a:pt x="8" y="292"/>
                </a:lnTo>
                <a:lnTo>
                  <a:pt x="2" y="284"/>
                </a:lnTo>
                <a:lnTo>
                  <a:pt x="0" y="272"/>
                </a:lnTo>
                <a:lnTo>
                  <a:pt x="0" y="218"/>
                </a:lnTo>
                <a:lnTo>
                  <a:pt x="0" y="202"/>
                </a:lnTo>
                <a:lnTo>
                  <a:pt x="6" y="188"/>
                </a:lnTo>
                <a:lnTo>
                  <a:pt x="14" y="174"/>
                </a:lnTo>
                <a:lnTo>
                  <a:pt x="24" y="160"/>
                </a:lnTo>
                <a:lnTo>
                  <a:pt x="160" y="24"/>
                </a:lnTo>
                <a:lnTo>
                  <a:pt x="172" y="14"/>
                </a:lnTo>
                <a:lnTo>
                  <a:pt x="186" y="6"/>
                </a:lnTo>
                <a:lnTo>
                  <a:pt x="202" y="2"/>
                </a:lnTo>
                <a:lnTo>
                  <a:pt x="218" y="0"/>
                </a:lnTo>
                <a:lnTo>
                  <a:pt x="234" y="2"/>
                </a:lnTo>
                <a:lnTo>
                  <a:pt x="250" y="6"/>
                </a:lnTo>
                <a:lnTo>
                  <a:pt x="264" y="14"/>
                </a:lnTo>
                <a:lnTo>
                  <a:pt x="276" y="24"/>
                </a:lnTo>
                <a:lnTo>
                  <a:pt x="288" y="38"/>
                </a:lnTo>
                <a:lnTo>
                  <a:pt x="294" y="52"/>
                </a:lnTo>
                <a:lnTo>
                  <a:pt x="300" y="66"/>
                </a:lnTo>
                <a:lnTo>
                  <a:pt x="300" y="84"/>
                </a:lnTo>
                <a:lnTo>
                  <a:pt x="300" y="100"/>
                </a:lnTo>
                <a:lnTo>
                  <a:pt x="294" y="116"/>
                </a:lnTo>
                <a:lnTo>
                  <a:pt x="288" y="130"/>
                </a:lnTo>
                <a:lnTo>
                  <a:pt x="276" y="142"/>
                </a:lnTo>
                <a:lnTo>
                  <a:pt x="140" y="278"/>
                </a:lnTo>
                <a:close/>
                <a:moveTo>
                  <a:pt x="42" y="186"/>
                </a:moveTo>
                <a:lnTo>
                  <a:pt x="42" y="186"/>
                </a:lnTo>
                <a:lnTo>
                  <a:pt x="36" y="194"/>
                </a:lnTo>
                <a:lnTo>
                  <a:pt x="32" y="202"/>
                </a:lnTo>
                <a:lnTo>
                  <a:pt x="30" y="210"/>
                </a:lnTo>
                <a:lnTo>
                  <a:pt x="30" y="218"/>
                </a:lnTo>
                <a:lnTo>
                  <a:pt x="30" y="228"/>
                </a:lnTo>
                <a:lnTo>
                  <a:pt x="38" y="226"/>
                </a:lnTo>
                <a:lnTo>
                  <a:pt x="44" y="228"/>
                </a:lnTo>
                <a:lnTo>
                  <a:pt x="52" y="230"/>
                </a:lnTo>
                <a:lnTo>
                  <a:pt x="58" y="232"/>
                </a:lnTo>
                <a:lnTo>
                  <a:pt x="64" y="238"/>
                </a:lnTo>
                <a:lnTo>
                  <a:pt x="68" y="244"/>
                </a:lnTo>
                <a:lnTo>
                  <a:pt x="72" y="250"/>
                </a:lnTo>
                <a:lnTo>
                  <a:pt x="74" y="256"/>
                </a:lnTo>
                <a:lnTo>
                  <a:pt x="74" y="264"/>
                </a:lnTo>
                <a:lnTo>
                  <a:pt x="74" y="272"/>
                </a:lnTo>
                <a:lnTo>
                  <a:pt x="82" y="272"/>
                </a:lnTo>
                <a:lnTo>
                  <a:pt x="92" y="270"/>
                </a:lnTo>
                <a:lnTo>
                  <a:pt x="100" y="268"/>
                </a:lnTo>
                <a:lnTo>
                  <a:pt x="108" y="266"/>
                </a:lnTo>
                <a:lnTo>
                  <a:pt x="116" y="260"/>
                </a:lnTo>
                <a:lnTo>
                  <a:pt x="120" y="252"/>
                </a:lnTo>
                <a:lnTo>
                  <a:pt x="124" y="244"/>
                </a:lnTo>
                <a:lnTo>
                  <a:pt x="126" y="236"/>
                </a:lnTo>
                <a:lnTo>
                  <a:pt x="128" y="226"/>
                </a:lnTo>
                <a:lnTo>
                  <a:pt x="126" y="216"/>
                </a:lnTo>
                <a:lnTo>
                  <a:pt x="124" y="206"/>
                </a:lnTo>
                <a:lnTo>
                  <a:pt x="118" y="198"/>
                </a:lnTo>
                <a:lnTo>
                  <a:pt x="112" y="190"/>
                </a:lnTo>
                <a:lnTo>
                  <a:pt x="104" y="182"/>
                </a:lnTo>
                <a:lnTo>
                  <a:pt x="94" y="178"/>
                </a:lnTo>
                <a:lnTo>
                  <a:pt x="86" y="174"/>
                </a:lnTo>
                <a:lnTo>
                  <a:pt x="74" y="174"/>
                </a:lnTo>
                <a:lnTo>
                  <a:pt x="66" y="174"/>
                </a:lnTo>
                <a:lnTo>
                  <a:pt x="58" y="176"/>
                </a:lnTo>
                <a:lnTo>
                  <a:pt x="50" y="180"/>
                </a:lnTo>
                <a:lnTo>
                  <a:pt x="42" y="186"/>
                </a:lnTo>
                <a:close/>
                <a:moveTo>
                  <a:pt x="158" y="218"/>
                </a:moveTo>
                <a:lnTo>
                  <a:pt x="256" y="120"/>
                </a:lnTo>
                <a:lnTo>
                  <a:pt x="262" y="112"/>
                </a:lnTo>
                <a:lnTo>
                  <a:pt x="266" y="104"/>
                </a:lnTo>
                <a:lnTo>
                  <a:pt x="270" y="94"/>
                </a:lnTo>
                <a:lnTo>
                  <a:pt x="270" y="84"/>
                </a:lnTo>
                <a:lnTo>
                  <a:pt x="270" y="72"/>
                </a:lnTo>
                <a:lnTo>
                  <a:pt x="266" y="64"/>
                </a:lnTo>
                <a:lnTo>
                  <a:pt x="262" y="54"/>
                </a:lnTo>
                <a:lnTo>
                  <a:pt x="256" y="46"/>
                </a:lnTo>
                <a:lnTo>
                  <a:pt x="248" y="40"/>
                </a:lnTo>
                <a:lnTo>
                  <a:pt x="238" y="34"/>
                </a:lnTo>
                <a:lnTo>
                  <a:pt x="228" y="32"/>
                </a:lnTo>
                <a:lnTo>
                  <a:pt x="218" y="30"/>
                </a:lnTo>
                <a:lnTo>
                  <a:pt x="208" y="32"/>
                </a:lnTo>
                <a:lnTo>
                  <a:pt x="198" y="34"/>
                </a:lnTo>
                <a:lnTo>
                  <a:pt x="188" y="40"/>
                </a:lnTo>
                <a:lnTo>
                  <a:pt x="180" y="46"/>
                </a:lnTo>
                <a:lnTo>
                  <a:pt x="82" y="144"/>
                </a:lnTo>
                <a:lnTo>
                  <a:pt x="96" y="146"/>
                </a:lnTo>
                <a:lnTo>
                  <a:pt x="110" y="152"/>
                </a:lnTo>
                <a:lnTo>
                  <a:pt x="122" y="158"/>
                </a:lnTo>
                <a:lnTo>
                  <a:pt x="134" y="168"/>
                </a:lnTo>
                <a:lnTo>
                  <a:pt x="142" y="180"/>
                </a:lnTo>
                <a:lnTo>
                  <a:pt x="150" y="192"/>
                </a:lnTo>
                <a:lnTo>
                  <a:pt x="154" y="204"/>
                </a:lnTo>
                <a:lnTo>
                  <a:pt x="158" y="218"/>
                </a:lnTo>
                <a:close/>
              </a:path>
            </a:pathLst>
          </a:custGeom>
          <a:gradFill rotWithShape="1">
            <a:gsLst>
              <a:gs pos="0">
                <a:srgbClr val="FF6600"/>
              </a:gs>
              <a:gs pos="100000">
                <a:srgbClr val="FF3300"/>
              </a:gs>
            </a:gsLst>
            <a:lin ang="5400000" scaled="1"/>
          </a:gradFill>
          <a:ln w="9525">
            <a:noFill/>
            <a:round/>
          </a:ln>
        </p:spPr>
        <p:txBody>
          <a:bodyPr/>
          <a:lstStyle/>
          <a:p>
            <a:endParaRPr lang="zh-CN" altLang="en-US" sz="1200"/>
          </a:p>
        </p:txBody>
      </p:sp>
      <p:sp>
        <p:nvSpPr>
          <p:cNvPr id="11" name="矩形 10"/>
          <p:cNvSpPr/>
          <p:nvPr/>
        </p:nvSpPr>
        <p:spPr bwMode="auto">
          <a:xfrm>
            <a:off x="3695735" y="8253536"/>
            <a:ext cx="5376597" cy="360040"/>
          </a:xfrm>
          <a:prstGeom prst="rect">
            <a:avLst/>
          </a:prstGeom>
          <a:noFill/>
          <a:ln w="25400">
            <a:noFill/>
          </a:ln>
          <a:effectLst/>
          <a:scene3d>
            <a:camera prst="orthographicFront"/>
            <a:lightRig rig="flat" dir="t"/>
          </a:scene3d>
          <a:sp3d>
            <a:extrusionClr>
              <a:schemeClr val="bg1"/>
            </a:extrusionClr>
            <a:contourClr>
              <a:schemeClr val="bg1"/>
            </a:contourClr>
          </a:sp3d>
        </p:spPr>
        <p:style>
          <a:lnRef idx="1">
            <a:schemeClr val="accent2"/>
          </a:lnRef>
          <a:fillRef idx="3">
            <a:schemeClr val="accent2"/>
          </a:fillRef>
          <a:effectRef idx="2">
            <a:schemeClr val="accent2"/>
          </a:effectRef>
          <a:fontRef idx="minor">
            <a:schemeClr val="lt1"/>
          </a:fontRef>
        </p:style>
        <p:txBody>
          <a:bodyPr rtlCol="0" anchor="ctr"/>
          <a:lstStyle/>
          <a:p>
            <a:pPr marL="0" algn="ctr" eaLnBrk="0" fontAlgn="ctr" hangingPunct="0">
              <a:spcBef>
                <a:spcPts val="0"/>
              </a:spcBef>
              <a:spcAft>
                <a:spcPts val="0"/>
              </a:spcAft>
              <a:buClr>
                <a:srgbClr val="FF0000"/>
              </a:buClr>
              <a:buSzPct val="70000"/>
              <a:tabLst>
                <a:tab pos="181610" algn="l"/>
              </a:tabLst>
            </a:pPr>
            <a:r>
              <a:rPr lang="zh-CN" altLang="en-US" sz="1865">
                <a:latin typeface="STXihei" panose="02010600040101010101" pitchFamily="2" charset="-122"/>
                <a:ea typeface="STXihei" panose="02010600040101010101" pitchFamily="2" charset="-122"/>
              </a:rPr>
              <a:t>第一</a:t>
            </a:r>
            <a:r>
              <a:rPr lang="en-US" altLang="zh-CN" sz="1865">
                <a:latin typeface="STXihei" panose="02010600040101010101" pitchFamily="2" charset="-122"/>
                <a:ea typeface="STXihei" panose="02010600040101010101" pitchFamily="2" charset="-122"/>
              </a:rPr>
              <a:t>PPT</a:t>
            </a:r>
            <a:r>
              <a:rPr lang="zh-CN" altLang="en-US" sz="1865">
                <a:latin typeface="STXihei" panose="02010600040101010101" pitchFamily="2" charset="-122"/>
                <a:ea typeface="STXihei" panose="02010600040101010101" pitchFamily="2" charset="-122"/>
              </a:rPr>
              <a:t>模板网</a:t>
            </a:r>
            <a:endParaRPr lang="en-US" altLang="zh-CN" sz="1865">
              <a:latin typeface="STXihei" panose="02010600040101010101" pitchFamily="2" charset="-122"/>
              <a:ea typeface="STXihei" panose="02010600040101010101" pitchFamily="2" charset="-122"/>
            </a:endParaRPr>
          </a:p>
          <a:p>
            <a:pPr marL="0" algn="ctr" eaLnBrk="0" fontAlgn="ctr" hangingPunct="0">
              <a:spcBef>
                <a:spcPts val="0"/>
              </a:spcBef>
              <a:spcAft>
                <a:spcPts val="0"/>
              </a:spcAft>
              <a:buClr>
                <a:srgbClr val="FF0000"/>
              </a:buClr>
              <a:buSzPct val="70000"/>
              <a:tabLst>
                <a:tab pos="181610" algn="l"/>
              </a:tabLst>
            </a:pPr>
            <a:r>
              <a:rPr lang="en-US" altLang="zh-CN" sz="1865">
                <a:latin typeface="STXihei" panose="02010600040101010101" pitchFamily="2" charset="-122"/>
                <a:ea typeface="STXihei" panose="02010600040101010101" pitchFamily="2" charset="-122"/>
                <a:hlinkClick r:id="rId7"/>
              </a:rPr>
              <a:t>www.1ppt.com/tubiao/</a:t>
            </a:r>
            <a:r>
              <a:rPr lang="en-US" altLang="zh-CN" sz="1865">
                <a:latin typeface="STXihei" panose="02010600040101010101" pitchFamily="2" charset="-122"/>
                <a:ea typeface="STXihei" panose="02010600040101010101" pitchFamily="2" charset="-122"/>
              </a:rPr>
              <a:t>  </a:t>
            </a:r>
            <a:endParaRPr lang="zh-CN" altLang="en-US" sz="1865">
              <a:latin typeface="STXihei" panose="02010600040101010101" pitchFamily="2" charset="-122"/>
              <a:ea typeface="STXihei" panose="0201060004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 y="1"/>
            <a:ext cx="9456373" cy="644691"/>
          </a:xfrm>
          <a:prstGeom prst="rect">
            <a:avLst/>
          </a:prstGeom>
        </p:spPr>
        <p:txBody>
          <a:bodyPr>
            <a:noAutofit/>
          </a:bodyPr>
          <a:lstStyle>
            <a:lvl1pPr algn="l">
              <a:defRPr sz="320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15" name="Content Placeholder 2"/>
          <p:cNvSpPr>
            <a:spLocks noGrp="1"/>
          </p:cNvSpPr>
          <p:nvPr>
            <p:ph idx="1"/>
          </p:nvPr>
        </p:nvSpPr>
        <p:spPr>
          <a:xfrm>
            <a:off x="623392" y="1604797"/>
            <a:ext cx="10972800" cy="4525963"/>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dirty="0"/>
          </a:p>
        </p:txBody>
      </p:sp>
      <p:sp>
        <p:nvSpPr>
          <p:cNvPr id="7" name="Footer Placeholder 4"/>
          <p:cNvSpPr txBox="1"/>
          <p:nvPr/>
        </p:nvSpPr>
        <p:spPr>
          <a:xfrm>
            <a:off x="143341" y="6405332"/>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200" kern="1200">
                <a:solidFill>
                  <a:schemeClr val="tx1"/>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600"/>
              <a:t>Copyright © CMI 201</a:t>
            </a:r>
            <a:r>
              <a:rPr lang="en-US" altLang="zh-TW" sz="1600"/>
              <a:t>7</a:t>
            </a:r>
            <a:r>
              <a:rPr lang="en-US" altLang="zh-CN" sz="1600"/>
              <a:t>. All rights reserved.</a:t>
            </a:r>
            <a:endParaRPr lang="zh-CN" altLang="en-US" sz="16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Portfolio #1">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19065" y="104778"/>
            <a:ext cx="6702425" cy="6646863"/>
          </a:xfrm>
          <a:prstGeom prst="rect">
            <a:avLst/>
          </a:prstGeom>
          <a:solidFill>
            <a:schemeClr val="bg1">
              <a:lumMod val="65000"/>
            </a:schemeClr>
          </a:solidFill>
        </p:spPr>
        <p:txBody>
          <a:bodyPr/>
          <a:lstStyle>
            <a:lvl1pPr marL="0" indent="0">
              <a:buNone/>
              <a:defRPr sz="1000" b="1">
                <a:solidFill>
                  <a:schemeClr val="bg1"/>
                </a:solidFill>
              </a:defRPr>
            </a:lvl1pPr>
          </a:lstStyle>
          <a:p>
            <a:r>
              <a:rPr lang="zh-CN" altLang="en-US"/>
              <a:t>请替换文字内容</a:t>
            </a:r>
            <a:r>
              <a:rPr lang="en-US"/>
              <a:t>Image</a:t>
            </a:r>
          </a:p>
        </p:txBody>
      </p:sp>
      <p:sp>
        <p:nvSpPr>
          <p:cNvPr id="7" name="Picture Placeholder 5"/>
          <p:cNvSpPr>
            <a:spLocks noGrp="1"/>
          </p:cNvSpPr>
          <p:nvPr>
            <p:ph type="pic" sz="quarter" idx="11" hasCustomPrompt="1"/>
          </p:nvPr>
        </p:nvSpPr>
        <p:spPr>
          <a:xfrm>
            <a:off x="6884938" y="104775"/>
            <a:ext cx="2560321" cy="3292860"/>
          </a:xfrm>
          <a:prstGeom prst="rect">
            <a:avLst/>
          </a:prstGeom>
          <a:solidFill>
            <a:schemeClr val="bg1">
              <a:lumMod val="65000"/>
            </a:schemeClr>
          </a:solidFill>
        </p:spPr>
        <p:txBody>
          <a:bodyPr/>
          <a:lstStyle>
            <a:lvl1pPr marL="0" indent="0">
              <a:buNone/>
              <a:defRPr sz="1000" b="1">
                <a:solidFill>
                  <a:schemeClr val="bg1"/>
                </a:solidFill>
              </a:defRPr>
            </a:lvl1pPr>
          </a:lstStyle>
          <a:p>
            <a:r>
              <a:rPr lang="zh-CN" altLang="en-US" dirty="0"/>
              <a:t>请替换文字内容</a:t>
            </a:r>
            <a:r>
              <a:rPr lang="en-US" dirty="0"/>
              <a:t>Image</a:t>
            </a:r>
          </a:p>
        </p:txBody>
      </p:sp>
      <p:sp>
        <p:nvSpPr>
          <p:cNvPr id="8" name="Picture Placeholder 5"/>
          <p:cNvSpPr>
            <a:spLocks noGrp="1"/>
          </p:cNvSpPr>
          <p:nvPr>
            <p:ph type="pic" sz="quarter" idx="12" hasCustomPrompt="1"/>
          </p:nvPr>
        </p:nvSpPr>
        <p:spPr>
          <a:xfrm>
            <a:off x="9509050" y="3460367"/>
            <a:ext cx="2560321" cy="3292860"/>
          </a:xfrm>
          <a:prstGeom prst="rect">
            <a:avLst/>
          </a:prstGeom>
          <a:solidFill>
            <a:schemeClr val="bg1">
              <a:lumMod val="65000"/>
            </a:schemeClr>
          </a:solidFill>
        </p:spPr>
        <p:txBody>
          <a:bodyPr/>
          <a:lstStyle>
            <a:lvl1pPr marL="0" indent="0">
              <a:buNone/>
              <a:defRPr sz="1000" b="1">
                <a:solidFill>
                  <a:schemeClr val="bg1"/>
                </a:solidFill>
              </a:defRPr>
            </a:lvl1pPr>
          </a:lstStyle>
          <a:p>
            <a:r>
              <a:rPr lang="zh-CN" altLang="en-US"/>
              <a:t>请替换文字内容</a:t>
            </a:r>
            <a:r>
              <a:rPr lang="en-US"/>
              <a:t>Image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自定义版式">
    <p:spTree>
      <p:nvGrpSpPr>
        <p:cNvPr id="1" name=""/>
        <p:cNvGrpSpPr/>
        <p:nvPr/>
      </p:nvGrpSpPr>
      <p:grpSpPr>
        <a:xfrm>
          <a:off x="0" y="0"/>
          <a:ext cx="0" cy="0"/>
          <a:chOff x="0" y="0"/>
          <a:chExt cx="0" cy="0"/>
        </a:xfrm>
      </p:grpSpPr>
      <p:grpSp>
        <p:nvGrpSpPr>
          <p:cNvPr id="11" name="组合 10"/>
          <p:cNvGrpSpPr/>
          <p:nvPr/>
        </p:nvGrpSpPr>
        <p:grpSpPr>
          <a:xfrm>
            <a:off x="-1" y="-288"/>
            <a:ext cx="12192000" cy="6872631"/>
            <a:chOff x="-1" y="-4338"/>
            <a:chExt cx="11522075" cy="6494000"/>
          </a:xfrm>
        </p:grpSpPr>
        <p:sp>
          <p:nvSpPr>
            <p:cNvPr id="10" name="Rectangle 5"/>
            <p:cNvSpPr>
              <a:spLocks noChangeArrowheads="1"/>
            </p:cNvSpPr>
            <p:nvPr/>
          </p:nvSpPr>
          <p:spPr bwMode="auto">
            <a:xfrm>
              <a:off x="-1" y="-273"/>
              <a:ext cx="11519947" cy="6480448"/>
            </a:xfrm>
            <a:prstGeom prst="rect">
              <a:avLst/>
            </a:prstGeom>
            <a:solidFill>
              <a:schemeClr val="bg1"/>
            </a:solidFill>
            <a:ln w="9525">
              <a:solidFill>
                <a:schemeClr val="bg1"/>
              </a:solidFill>
              <a:miter lim="800000"/>
            </a:ln>
          </p:spPr>
          <p:txBody>
            <a:bodyPr wrap="none" anchor="ctr"/>
            <a:lstStyle/>
            <a:p>
              <a:endParaRPr lang="zh-TW" altLang="zh-TW" sz="1905" b="0">
                <a:latin typeface="Arial" panose="020B0604020202020204" pitchFamily="34" charset="0"/>
                <a:ea typeface="PMingLiU" panose="02020500000000000000" pitchFamily="18" charset="-120"/>
              </a:endParaRPr>
            </a:p>
          </p:txBody>
        </p:sp>
        <p:sp>
          <p:nvSpPr>
            <p:cNvPr id="6" name="Rectangle 8"/>
            <p:cNvSpPr>
              <a:spLocks noChangeArrowheads="1"/>
            </p:cNvSpPr>
            <p:nvPr/>
          </p:nvSpPr>
          <p:spPr bwMode="auto">
            <a:xfrm>
              <a:off x="-1" y="5940387"/>
              <a:ext cx="11522075" cy="549275"/>
            </a:xfrm>
            <a:prstGeom prst="rect">
              <a:avLst/>
            </a:prstGeom>
            <a:solidFill>
              <a:srgbClr val="0085D0"/>
            </a:solidFill>
            <a:ln w="9525">
              <a:noFill/>
              <a:miter lim="800000"/>
            </a:ln>
            <a:effectLst/>
          </p:spPr>
          <p:txBody>
            <a:bodyPr wrap="none" anchor="ctr"/>
            <a:lstStyle/>
            <a:p>
              <a:endParaRPr lang="zh-TW" altLang="en-US" sz="1905">
                <a:ea typeface="Arial Unicode MS" panose="020B0604020202020204" pitchFamily="34" charset="-120"/>
                <a:cs typeface="Arial Unicode MS" panose="020B0604020202020204" pitchFamily="34" charset="-120"/>
              </a:endParaRPr>
            </a:p>
          </p:txBody>
        </p:sp>
        <p:pic>
          <p:nvPicPr>
            <p:cNvPr id="7" name="Picture 9"/>
            <p:cNvPicPr>
              <a:picLocks noChangeAspect="1" noChangeArrowheads="1"/>
            </p:cNvPicPr>
            <p:nvPr/>
          </p:nvPicPr>
          <p:blipFill>
            <a:blip r:embed="rId2"/>
            <a:srcRect/>
            <a:stretch>
              <a:fillRect/>
            </a:stretch>
          </p:blipFill>
          <p:spPr bwMode="auto">
            <a:xfrm>
              <a:off x="10081517" y="6037308"/>
              <a:ext cx="10699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noChangeArrowheads="1"/>
            </p:cNvPicPr>
            <p:nvPr/>
          </p:nvPicPr>
          <p:blipFill>
            <a:blip r:embed="rId3"/>
            <a:srcRect/>
            <a:stretch>
              <a:fillRect/>
            </a:stretch>
          </p:blipFill>
          <p:spPr bwMode="auto">
            <a:xfrm>
              <a:off x="536008" y="5977209"/>
              <a:ext cx="5095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4"/>
            <a:srcRect/>
            <a:stretch>
              <a:fillRect/>
            </a:stretch>
          </p:blipFill>
          <p:spPr bwMode="auto">
            <a:xfrm>
              <a:off x="10351547" y="-4338"/>
              <a:ext cx="11684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title"/>
          </p:nvPr>
        </p:nvSpPr>
        <p:spPr>
          <a:xfrm>
            <a:off x="333774" y="274639"/>
            <a:ext cx="9867597" cy="1143000"/>
          </a:xfrm>
          <a:prstGeom prst="rect">
            <a:avLst/>
          </a:prstGeom>
        </p:spPr>
        <p:txBody>
          <a:bodyPr/>
          <a:lstStyle/>
          <a:p>
            <a:r>
              <a:rPr lang="zh-TW" altLang="en-US"/>
              <a:t>按一下以編輯母片標題樣式</a:t>
            </a:r>
            <a:endParaRPr lang="en-US"/>
          </a:p>
        </p:txBody>
      </p:sp>
      <p:sp>
        <p:nvSpPr>
          <p:cNvPr id="12" name="页脚占位符 3"/>
          <p:cNvSpPr txBox="1"/>
          <p:nvPr/>
        </p:nvSpPr>
        <p:spPr>
          <a:xfrm>
            <a:off x="1238585" y="6445534"/>
            <a:ext cx="3860800" cy="365127"/>
          </a:xfrm>
          <a:prstGeom prst="rect">
            <a:avLst/>
          </a:prstGeom>
        </p:spPr>
        <p:txBody>
          <a:bodyPr vert="horz" lIns="121913" tIns="60956" rIns="121913" bIns="60956" rtlCol="0" anchor="ctr"/>
          <a:lstStyle>
            <a:defPPr>
              <a:defRPr lang="zh-CN"/>
            </a:defPPr>
            <a:lvl1pPr marL="0" algn="l" defTabSz="1151890" rtl="0" eaLnBrk="1" fontAlgn="auto" latinLnBrk="0" hangingPunct="1">
              <a:spcBef>
                <a:spcPts val="0"/>
              </a:spcBef>
              <a:spcAft>
                <a:spcPts val="0"/>
              </a:spcAft>
              <a:defRPr sz="1100" kern="1200">
                <a:solidFill>
                  <a:schemeClr val="tx1">
                    <a:tint val="75000"/>
                  </a:schemeClr>
                </a:solidFill>
                <a:latin typeface="+mn-lt"/>
                <a:ea typeface="+mn-ea"/>
                <a:cs typeface="+mn-cs"/>
              </a:defRPr>
            </a:lvl1pPr>
            <a:lvl2pPr marL="575945" algn="l" defTabSz="1151890" rtl="0" eaLnBrk="1" latinLnBrk="0" hangingPunct="1">
              <a:defRPr sz="2300" kern="1200">
                <a:solidFill>
                  <a:schemeClr val="tx1"/>
                </a:solidFill>
                <a:latin typeface="+mn-lt"/>
                <a:ea typeface="+mn-ea"/>
                <a:cs typeface="+mn-cs"/>
              </a:defRPr>
            </a:lvl2pPr>
            <a:lvl3pPr marL="1151890" algn="l" defTabSz="1151890" rtl="0" eaLnBrk="1" latinLnBrk="0" hangingPunct="1">
              <a:defRPr sz="2300" kern="1200">
                <a:solidFill>
                  <a:schemeClr val="tx1"/>
                </a:solidFill>
                <a:latin typeface="+mn-lt"/>
                <a:ea typeface="+mn-ea"/>
                <a:cs typeface="+mn-cs"/>
              </a:defRPr>
            </a:lvl3pPr>
            <a:lvl4pPr marL="1728470" algn="l" defTabSz="1151890" rtl="0" eaLnBrk="1" latinLnBrk="0" hangingPunct="1">
              <a:defRPr sz="2300" kern="1200">
                <a:solidFill>
                  <a:schemeClr val="tx1"/>
                </a:solidFill>
                <a:latin typeface="+mn-lt"/>
                <a:ea typeface="+mn-ea"/>
                <a:cs typeface="+mn-cs"/>
              </a:defRPr>
            </a:lvl4pPr>
            <a:lvl5pPr marL="2304415" algn="l" defTabSz="1151890" rtl="0" eaLnBrk="1" latinLnBrk="0" hangingPunct="1">
              <a:defRPr sz="2300" kern="1200">
                <a:solidFill>
                  <a:schemeClr val="tx1"/>
                </a:solidFill>
                <a:latin typeface="+mn-lt"/>
                <a:ea typeface="+mn-ea"/>
                <a:cs typeface="+mn-cs"/>
              </a:defRPr>
            </a:lvl5pPr>
            <a:lvl6pPr marL="2880360" algn="l" defTabSz="1151890" rtl="0" eaLnBrk="1" latinLnBrk="0" hangingPunct="1">
              <a:defRPr sz="2300" kern="1200">
                <a:solidFill>
                  <a:schemeClr val="tx1"/>
                </a:solidFill>
                <a:latin typeface="+mn-lt"/>
                <a:ea typeface="+mn-ea"/>
                <a:cs typeface="+mn-cs"/>
              </a:defRPr>
            </a:lvl6pPr>
            <a:lvl7pPr marL="3456305" algn="l" defTabSz="1151890" rtl="0" eaLnBrk="1" latinLnBrk="0" hangingPunct="1">
              <a:defRPr sz="2300" kern="1200">
                <a:solidFill>
                  <a:schemeClr val="tx1"/>
                </a:solidFill>
                <a:latin typeface="+mn-lt"/>
                <a:ea typeface="+mn-ea"/>
                <a:cs typeface="+mn-cs"/>
              </a:defRPr>
            </a:lvl7pPr>
            <a:lvl8pPr marL="4032250" algn="l" defTabSz="1151890" rtl="0" eaLnBrk="1" latinLnBrk="0" hangingPunct="1">
              <a:defRPr sz="2300" kern="1200">
                <a:solidFill>
                  <a:schemeClr val="tx1"/>
                </a:solidFill>
                <a:latin typeface="+mn-lt"/>
                <a:ea typeface="+mn-ea"/>
                <a:cs typeface="+mn-cs"/>
              </a:defRPr>
            </a:lvl8pPr>
            <a:lvl9pPr marL="4608830" algn="l" defTabSz="1151890" rtl="0" eaLnBrk="1" latinLnBrk="0" hangingPunct="1">
              <a:defRPr sz="2300" kern="1200">
                <a:solidFill>
                  <a:schemeClr val="tx1"/>
                </a:solidFill>
                <a:latin typeface="+mn-lt"/>
                <a:ea typeface="+mn-ea"/>
                <a:cs typeface="+mn-cs"/>
              </a:defRPr>
            </a:lvl9pPr>
          </a:lstStyle>
          <a:p>
            <a:r>
              <a:rPr lang="en-US" altLang="zh-CN" sz="1165">
                <a:solidFill>
                  <a:schemeClr val="bg1"/>
                </a:solidFill>
              </a:rPr>
              <a:t>Copyright © CMI 2014. All rights reserved.</a:t>
            </a:r>
            <a:endParaRPr lang="zh-CN" altLang="en-US" sz="1165">
              <a:solidFill>
                <a:schemeClr val="bg1"/>
              </a:solidFill>
            </a:endParaRPr>
          </a:p>
        </p:txBody>
      </p:sp>
      <p:sp>
        <p:nvSpPr>
          <p:cNvPr id="13" name="灯片编号占位符 4"/>
          <p:cNvSpPr txBox="1"/>
          <p:nvPr/>
        </p:nvSpPr>
        <p:spPr>
          <a:xfrm>
            <a:off x="7667516" y="6445534"/>
            <a:ext cx="2844800" cy="365127"/>
          </a:xfrm>
          <a:prstGeom prst="rect">
            <a:avLst/>
          </a:prstGeom>
        </p:spPr>
        <p:txBody>
          <a:bodyPr vert="horz" wrap="square" lIns="121913" tIns="60956" rIns="121913" bIns="60956" numCol="1" anchor="ctr" anchorCtr="0" compatLnSpc="1"/>
          <a:lstStyle>
            <a:defPPr>
              <a:defRPr lang="zh-CN"/>
            </a:defPPr>
            <a:lvl1pPr marL="0" algn="r" defTabSz="1151890" rtl="0" eaLnBrk="1" latinLnBrk="0" hangingPunct="1">
              <a:defRPr sz="1500" kern="1200">
                <a:solidFill>
                  <a:srgbClr val="898989"/>
                </a:solidFill>
                <a:latin typeface="Calibri" panose="020F0502020204030204" pitchFamily="34" charset="0"/>
                <a:ea typeface="+mn-ea"/>
                <a:cs typeface="+mn-cs"/>
              </a:defRPr>
            </a:lvl1pPr>
            <a:lvl2pPr marL="575945" algn="l" defTabSz="1151890" rtl="0" eaLnBrk="1" latinLnBrk="0" hangingPunct="1">
              <a:defRPr sz="2300" kern="1200">
                <a:solidFill>
                  <a:schemeClr val="tx1"/>
                </a:solidFill>
                <a:latin typeface="+mn-lt"/>
                <a:ea typeface="+mn-ea"/>
                <a:cs typeface="+mn-cs"/>
              </a:defRPr>
            </a:lvl2pPr>
            <a:lvl3pPr marL="1151890" algn="l" defTabSz="1151890" rtl="0" eaLnBrk="1" latinLnBrk="0" hangingPunct="1">
              <a:defRPr sz="2300" kern="1200">
                <a:solidFill>
                  <a:schemeClr val="tx1"/>
                </a:solidFill>
                <a:latin typeface="+mn-lt"/>
                <a:ea typeface="+mn-ea"/>
                <a:cs typeface="+mn-cs"/>
              </a:defRPr>
            </a:lvl3pPr>
            <a:lvl4pPr marL="1728470" algn="l" defTabSz="1151890" rtl="0" eaLnBrk="1" latinLnBrk="0" hangingPunct="1">
              <a:defRPr sz="2300" kern="1200">
                <a:solidFill>
                  <a:schemeClr val="tx1"/>
                </a:solidFill>
                <a:latin typeface="+mn-lt"/>
                <a:ea typeface="+mn-ea"/>
                <a:cs typeface="+mn-cs"/>
              </a:defRPr>
            </a:lvl4pPr>
            <a:lvl5pPr marL="2304415" algn="l" defTabSz="1151890" rtl="0" eaLnBrk="1" latinLnBrk="0" hangingPunct="1">
              <a:defRPr sz="2300" kern="1200">
                <a:solidFill>
                  <a:schemeClr val="tx1"/>
                </a:solidFill>
                <a:latin typeface="+mn-lt"/>
                <a:ea typeface="+mn-ea"/>
                <a:cs typeface="+mn-cs"/>
              </a:defRPr>
            </a:lvl5pPr>
            <a:lvl6pPr marL="2880360" algn="l" defTabSz="1151890" rtl="0" eaLnBrk="1" latinLnBrk="0" hangingPunct="1">
              <a:defRPr sz="2300" kern="1200">
                <a:solidFill>
                  <a:schemeClr val="tx1"/>
                </a:solidFill>
                <a:latin typeface="+mn-lt"/>
                <a:ea typeface="+mn-ea"/>
                <a:cs typeface="+mn-cs"/>
              </a:defRPr>
            </a:lvl6pPr>
            <a:lvl7pPr marL="3456305" algn="l" defTabSz="1151890" rtl="0" eaLnBrk="1" latinLnBrk="0" hangingPunct="1">
              <a:defRPr sz="2300" kern="1200">
                <a:solidFill>
                  <a:schemeClr val="tx1"/>
                </a:solidFill>
                <a:latin typeface="+mn-lt"/>
                <a:ea typeface="+mn-ea"/>
                <a:cs typeface="+mn-cs"/>
              </a:defRPr>
            </a:lvl7pPr>
            <a:lvl8pPr marL="4032250" algn="l" defTabSz="1151890" rtl="0" eaLnBrk="1" latinLnBrk="0" hangingPunct="1">
              <a:defRPr sz="2300" kern="1200">
                <a:solidFill>
                  <a:schemeClr val="tx1"/>
                </a:solidFill>
                <a:latin typeface="+mn-lt"/>
                <a:ea typeface="+mn-ea"/>
                <a:cs typeface="+mn-cs"/>
              </a:defRPr>
            </a:lvl8pPr>
            <a:lvl9pPr marL="4608830" algn="l" defTabSz="1151890" rtl="0" eaLnBrk="1" latinLnBrk="0" hangingPunct="1">
              <a:defRPr sz="2300" kern="1200">
                <a:solidFill>
                  <a:schemeClr val="tx1"/>
                </a:solidFill>
                <a:latin typeface="+mn-lt"/>
                <a:ea typeface="+mn-ea"/>
                <a:cs typeface="+mn-cs"/>
              </a:defRPr>
            </a:lvl9pPr>
          </a:lstStyle>
          <a:p>
            <a:fld id="{5EBBD11E-4CA5-4914-A7CD-3AFBB7310BBA}" type="slidenum">
              <a:rPr lang="zh-CN" altLang="en-US" sz="1585" smtClean="0">
                <a:solidFill>
                  <a:schemeClr val="bg1"/>
                </a:solidFill>
              </a:rPr>
              <a:t>‹#›</a:t>
            </a:fld>
            <a:endParaRPr lang="zh-CN" altLang="en-US" sz="1585">
              <a:solidFill>
                <a:schemeClr val="bg1"/>
              </a:solidFill>
            </a:endParaRPr>
          </a:p>
        </p:txBody>
      </p:sp>
      <p:sp>
        <p:nvSpPr>
          <p:cNvPr id="15" name="Content Placeholder 2"/>
          <p:cNvSpPr>
            <a:spLocks noGrp="1"/>
          </p:cNvSpPr>
          <p:nvPr>
            <p:ph idx="1"/>
          </p:nvPr>
        </p:nvSpPr>
        <p:spPr>
          <a:xfrm>
            <a:off x="609601" y="1600201"/>
            <a:ext cx="10972801" cy="4525963"/>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物件">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7" name="Title 1"/>
          <p:cNvSpPr>
            <a:spLocks noGrp="1"/>
          </p:cNvSpPr>
          <p:nvPr>
            <p:ph type="title"/>
          </p:nvPr>
        </p:nvSpPr>
        <p:spPr>
          <a:xfrm>
            <a:off x="0" y="-6752"/>
            <a:ext cx="12192000" cy="644691"/>
          </a:xfrm>
          <a:prstGeom prst="rect">
            <a:avLst/>
          </a:prstGeom>
        </p:spPr>
        <p:txBody>
          <a:bodyPr anchor="ctr" anchorCtr="0">
            <a:noAutofit/>
          </a:bodyPr>
          <a:lstStyle>
            <a:lvl1pPr algn="l">
              <a:defRPr sz="3200" b="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8" name="Footer Placeholder 4"/>
          <p:cNvSpPr txBox="1"/>
          <p:nvPr/>
        </p:nvSpPr>
        <p:spPr>
          <a:xfrm>
            <a:off x="258188"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pic>
        <p:nvPicPr>
          <p:cNvPr id="204802" name="Picture 2" descr="C:\Users\leonma\Documents\43-Meeting and MoM\2015-12-28--2016年度经营目标预算商谈会\模板--16-9--2内容页.png"/>
          <p:cNvPicPr>
            <a:picLocks noChangeAspect="1" noChangeArrowheads="1"/>
          </p:cNvPicPr>
          <p:nvPr/>
        </p:nvPicPr>
        <p:blipFill>
          <a:blip r:embed="rId2"/>
          <a:srcRect/>
          <a:stretch>
            <a:fillRect/>
          </a:stretch>
        </p:blipFill>
        <p:spPr bwMode="auto">
          <a:xfrm>
            <a:off x="-1"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568609" y="6405332"/>
            <a:ext cx="527383" cy="336561"/>
          </a:xfrm>
          <a:prstGeom prst="rect">
            <a:avLst/>
          </a:prstGeom>
          <a:noFill/>
        </p:spPr>
        <p:txBody>
          <a:bodyPr wrap="square" lIns="91435" tIns="45717" rIns="91435" bIns="45717" rtlCol="0">
            <a:spAutoFit/>
          </a:bodyPr>
          <a:lstStyle/>
          <a:p>
            <a:pPr algn="r"/>
            <a:fld id="{24173ED6-4A69-4FA8-8A09-51FC87ACF5D8}" type="slidenum">
              <a:rPr lang="zh-CN" altLang="en-US" sz="1585" b="1" smtClean="0">
                <a:solidFill>
                  <a:schemeClr val="accent3"/>
                </a:solidFill>
                <a:latin typeface="微软雅黑" panose="020B0503020204020204" pitchFamily="34" charset="-122"/>
                <a:ea typeface="微软雅黑" panose="020B0503020204020204" pitchFamily="34" charset="-122"/>
              </a:rPr>
              <a:t>‹#›</a:t>
            </a:fld>
            <a:endParaRPr lang="zh-CN" altLang="en-US" sz="1585" b="1">
              <a:solidFill>
                <a:schemeClr val="accent3"/>
              </a:solidFill>
              <a:latin typeface="微软雅黑" panose="020B0503020204020204" pitchFamily="34" charset="-122"/>
              <a:ea typeface="微软雅黑" panose="020B0503020204020204" pitchFamily="34" charset="-122"/>
            </a:endParaRPr>
          </a:p>
        </p:txBody>
      </p:sp>
      <p:sp>
        <p:nvSpPr>
          <p:cNvPr id="2" name="Title 1"/>
          <p:cNvSpPr>
            <a:spLocks noGrp="1"/>
          </p:cNvSpPr>
          <p:nvPr>
            <p:ph type="title"/>
          </p:nvPr>
        </p:nvSpPr>
        <p:spPr>
          <a:xfrm>
            <a:off x="1" y="1"/>
            <a:ext cx="12192000" cy="644691"/>
          </a:xfrm>
          <a:prstGeom prst="rect">
            <a:avLst/>
          </a:prstGeom>
        </p:spPr>
        <p:txBody>
          <a:bodyPr anchor="ctr" anchorCtr="0">
            <a:noAutofit/>
          </a:bodyPr>
          <a:lstStyle>
            <a:lvl1pPr algn="l">
              <a:defRPr sz="3175" b="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5" name="TextBox 4"/>
          <p:cNvSpPr txBox="1"/>
          <p:nvPr/>
        </p:nvSpPr>
        <p:spPr>
          <a:xfrm>
            <a:off x="8880312" y="68628"/>
            <a:ext cx="2261261" cy="515776"/>
          </a:xfrm>
          <a:prstGeom prst="rect">
            <a:avLst/>
          </a:prstGeom>
          <a:noFill/>
        </p:spPr>
        <p:txBody>
          <a:bodyPr wrap="square" lIns="91435" tIns="45717" rIns="91435" bIns="45717" rtlCol="0">
            <a:spAutoFit/>
          </a:bodyPr>
          <a:lstStyle/>
          <a:p>
            <a:r>
              <a:rPr lang="en-US" altLang="zh-TW" sz="1375" b="0">
                <a:solidFill>
                  <a:schemeClr val="bg1"/>
                </a:solidFill>
                <a:latin typeface="Arial" panose="020B0604020202020204" pitchFamily="34" charset="0"/>
                <a:ea typeface="宋体" panose="02010600030101010101" pitchFamily="2" charset="-122"/>
                <a:cs typeface="Arial" panose="020B0604020202020204" pitchFamily="34" charset="0"/>
              </a:rPr>
              <a:t>CMI Internal data.</a:t>
            </a:r>
            <a:r>
              <a:rPr lang="en-US" altLang="zh-TW" sz="1375" b="0" baseline="0">
                <a:solidFill>
                  <a:schemeClr val="bg1"/>
                </a:solidFill>
                <a:latin typeface="Arial" panose="020B0604020202020204" pitchFamily="34" charset="0"/>
                <a:ea typeface="宋体" panose="02010600030101010101" pitchFamily="2" charset="-122"/>
                <a:cs typeface="Arial" panose="020B0604020202020204" pitchFamily="34" charset="0"/>
              </a:rPr>
              <a:t> </a:t>
            </a:r>
            <a:r>
              <a:rPr lang="en-US" altLang="zh-TW" sz="1375" b="0">
                <a:solidFill>
                  <a:schemeClr val="bg1"/>
                </a:solidFill>
                <a:latin typeface="Arial" panose="020B0604020202020204" pitchFamily="34" charset="0"/>
                <a:ea typeface="宋体" panose="02010600030101010101" pitchFamily="2" charset="-122"/>
                <a:cs typeface="Arial" panose="020B0604020202020204" pitchFamily="34" charset="0"/>
              </a:rPr>
              <a:t>Strictly for internal circulation only </a:t>
            </a:r>
            <a:endParaRPr lang="en-US" sz="1375" b="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85608C-F226-6841-99BB-0F44397C44E1}" type="datetimeFigureOut">
              <a:rPr kumimoji="1" lang="zh-HK" altLang="en-US" smtClean="0"/>
              <a:t>2/6/2020</a:t>
            </a:fld>
            <a:endParaRPr kumimoji="1" lang="zh-HK" altLang="en-US"/>
          </a:p>
        </p:txBody>
      </p:sp>
      <p:sp>
        <p:nvSpPr>
          <p:cNvPr id="3" name="页脚占位符 2"/>
          <p:cNvSpPr>
            <a:spLocks noGrp="1"/>
          </p:cNvSpPr>
          <p:nvPr>
            <p:ph type="ftr" sz="quarter" idx="11"/>
          </p:nvPr>
        </p:nvSpPr>
        <p:spPr/>
        <p:txBody>
          <a:bodyPr/>
          <a:lstStyle/>
          <a:p>
            <a:endParaRPr kumimoji="1" lang="zh-HK" altLang="en-US"/>
          </a:p>
        </p:txBody>
      </p:sp>
      <p:sp>
        <p:nvSpPr>
          <p:cNvPr id="4" name="灯片编号占位符 3"/>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2_标题和内容">
    <p:bg>
      <p:bgPr>
        <a:solidFill>
          <a:schemeClr val="bg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27383"/>
            <a:ext cx="12192000" cy="61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p:nvPr/>
        </p:nvSpPr>
        <p:spPr>
          <a:xfrm>
            <a:off x="-16308" y="-19992"/>
            <a:ext cx="12192000" cy="644691"/>
          </a:xfrm>
          <a:prstGeom prst="rect">
            <a:avLst/>
          </a:prstGeom>
        </p:spPr>
        <p:txBody>
          <a:bodyPr anchor="ctr" anchorCtr="0">
            <a:noAutofit/>
          </a:bodyPr>
          <a:lstStyle>
            <a:lvl1pPr algn="l" defTabSz="914400" rtl="0" eaLnBrk="1" latinLnBrk="0" hangingPunct="1">
              <a:spcBef>
                <a:spcPct val="0"/>
              </a:spcBef>
              <a:buNone/>
              <a:defRPr sz="2400" b="0" kern="1200">
                <a:solidFill>
                  <a:schemeClr val="bg1"/>
                </a:solidFill>
                <a:latin typeface="微软雅黑" panose="020B0503020204020204" pitchFamily="34" charset="-122"/>
                <a:ea typeface="微软雅黑" panose="020B0503020204020204" pitchFamily="34" charset="-122"/>
                <a:cs typeface="+mj-cs"/>
              </a:defRPr>
            </a:lvl1pPr>
          </a:lstStyle>
          <a:p>
            <a:endParaRPr lang="en-US" sz="3200"/>
          </a:p>
        </p:txBody>
      </p:sp>
      <p:sp>
        <p:nvSpPr>
          <p:cNvPr id="10" name="Text Placeholder 2"/>
          <p:cNvSpPr>
            <a:spLocks noGrp="1"/>
          </p:cNvSpPr>
          <p:nvPr>
            <p:ph idx="1"/>
          </p:nvPr>
        </p:nvSpPr>
        <p:spPr>
          <a:xfrm>
            <a:off x="609600" y="1600201"/>
            <a:ext cx="10972800" cy="452543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2" name="Title 1"/>
          <p:cNvSpPr>
            <a:spLocks noGrp="1"/>
          </p:cNvSpPr>
          <p:nvPr>
            <p:ph type="title"/>
          </p:nvPr>
        </p:nvSpPr>
        <p:spPr>
          <a:xfrm>
            <a:off x="0" y="0"/>
            <a:ext cx="12192000" cy="644691"/>
          </a:xfrm>
          <a:prstGeom prst="rect">
            <a:avLst/>
          </a:prstGeom>
        </p:spPr>
        <p:txBody>
          <a:bodyPr anchor="ctr" anchorCtr="0">
            <a:noAutofit/>
          </a:bodyPr>
          <a:lstStyle>
            <a:lvl1pPr algn="l">
              <a:defRPr sz="3200" b="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7" name="Footer Placeholder 4"/>
          <p:cNvSpPr txBox="1"/>
          <p:nvPr/>
        </p:nvSpPr>
        <p:spPr>
          <a:xfrm>
            <a:off x="143340" y="6405331"/>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200" kern="1200">
                <a:solidFill>
                  <a:schemeClr val="tx1"/>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600"/>
              <a:t>Copyright © CMI 201</a:t>
            </a:r>
            <a:r>
              <a:rPr lang="en-US" altLang="zh-TW" sz="1600"/>
              <a:t>7</a:t>
            </a:r>
            <a:r>
              <a:rPr lang="en-US" altLang="zh-CN" sz="1600"/>
              <a:t>. All rights reserved.</a:t>
            </a:r>
            <a:endParaRPr lang="zh-CN" altLang="en-US" sz="16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4_标题和内容">
    <p:spTree>
      <p:nvGrpSpPr>
        <p:cNvPr id="1" name=""/>
        <p:cNvGrpSpPr/>
        <p:nvPr/>
      </p:nvGrpSpPr>
      <p:grpSpPr>
        <a:xfrm>
          <a:off x="0" y="0"/>
          <a:ext cx="0" cy="0"/>
          <a:chOff x="0" y="0"/>
          <a:chExt cx="0" cy="0"/>
        </a:xfrm>
      </p:grpSpPr>
      <p:pic>
        <p:nvPicPr>
          <p:cNvPr id="204802" name="Picture 2" descr="C:\Users\leonma\Documents\43-Meeting and MoM\2015-12-28--2016年度经营目标预算商谈会\模板--16-9--2内容页.png"/>
          <p:cNvPicPr>
            <a:picLocks noChangeAspect="1" noChangeArrowheads="1"/>
          </p:cNvPicPr>
          <p:nvPr/>
        </p:nvPicPr>
        <p:blipFill>
          <a:blip r:embed="rId2"/>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568608" y="6405331"/>
            <a:ext cx="527381" cy="338554"/>
          </a:xfrm>
          <a:prstGeom prst="rect">
            <a:avLst/>
          </a:prstGeom>
          <a:noFill/>
        </p:spPr>
        <p:txBody>
          <a:bodyPr wrap="square" rtlCol="0">
            <a:spAutoFit/>
          </a:bodyPr>
          <a:lstStyle/>
          <a:p>
            <a:pPr algn="r"/>
            <a:fld id="{24173ED6-4A69-4FA8-8A09-51FC87ACF5D8}" type="slidenum">
              <a:rPr lang="zh-CN" altLang="en-US" sz="1600" b="1" smtClean="0">
                <a:solidFill>
                  <a:schemeClr val="accent3"/>
                </a:solidFill>
                <a:latin typeface="微软雅黑" panose="020B0503020204020204" pitchFamily="34" charset="-122"/>
                <a:ea typeface="微软雅黑" panose="020B0503020204020204" pitchFamily="34" charset="-122"/>
              </a:rPr>
              <a:t>‹#›</a:t>
            </a:fld>
            <a:endParaRPr lang="zh-CN" altLang="en-US" sz="1600" b="1">
              <a:solidFill>
                <a:schemeClr val="accent3"/>
              </a:solidFill>
              <a:latin typeface="微软雅黑" panose="020B0503020204020204" pitchFamily="34" charset="-122"/>
              <a:ea typeface="微软雅黑" panose="020B0503020204020204" pitchFamily="34" charset="-122"/>
            </a:endParaRPr>
          </a:p>
        </p:txBody>
      </p:sp>
      <p:sp>
        <p:nvSpPr>
          <p:cNvPr id="2" name="Title 1"/>
          <p:cNvSpPr>
            <a:spLocks noGrp="1"/>
          </p:cNvSpPr>
          <p:nvPr>
            <p:ph type="title"/>
          </p:nvPr>
        </p:nvSpPr>
        <p:spPr>
          <a:xfrm>
            <a:off x="0" y="0"/>
            <a:ext cx="12192000" cy="644691"/>
          </a:xfrm>
          <a:prstGeom prst="rect">
            <a:avLst/>
          </a:prstGeom>
        </p:spPr>
        <p:txBody>
          <a:bodyPr anchor="ctr" anchorCtr="0">
            <a:noAutofit/>
          </a:bodyPr>
          <a:lstStyle>
            <a:lvl1pPr algn="l">
              <a:defRPr sz="3200" b="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5" name="矩形 4"/>
          <p:cNvSpPr/>
          <p:nvPr/>
        </p:nvSpPr>
        <p:spPr bwMode="auto">
          <a:xfrm>
            <a:off x="0" y="-14288"/>
            <a:ext cx="12192000" cy="871539"/>
          </a:xfrm>
          <a:prstGeom prst="rect">
            <a:avLst/>
          </a:prstGeom>
          <a:blipFill dpi="0" rotWithShape="1">
            <a:blip r:embed="rId3" cstate="email"/>
            <a:srcRect/>
            <a:tile tx="-2457450" ty="0" sx="59000" sy="59000" flip="x" algn="r"/>
          </a:blipFill>
          <a:ln w="0">
            <a:noFill/>
          </a:ln>
          <a:scene3d>
            <a:camera prst="perspective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2" name="矩形 1"/>
          <p:cNvSpPr/>
          <p:nvPr/>
        </p:nvSpPr>
        <p:spPr>
          <a:xfrm>
            <a:off x="-10583" y="6042026"/>
            <a:ext cx="12251268"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pic>
        <p:nvPicPr>
          <p:cNvPr id="4"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8000" contrast="33000"/>
                    </a14:imgEffect>
                  </a14:imgLayer>
                </a14:imgProps>
              </a:ext>
            </a:extLst>
          </a:blip>
          <a:srcRect/>
          <a:stretch>
            <a:fillRect/>
          </a:stretch>
        </p:blipFill>
        <p:spPr bwMode="auto">
          <a:xfrm>
            <a:off x="-15833" y="792944"/>
            <a:ext cx="12256517" cy="5372361"/>
          </a:xfrm>
          <a:prstGeom prst="rect">
            <a:avLst/>
          </a:prstGeom>
          <a:noFill/>
          <a:ln w="9525">
            <a:noFill/>
            <a:miter lim="800000"/>
            <a:headEnd/>
            <a:tailEnd/>
          </a:ln>
        </p:spPr>
      </p:pic>
      <p:pic>
        <p:nvPicPr>
          <p:cNvPr id="6" name="Picture 6"/>
          <p:cNvPicPr>
            <a:picLocks noChangeAspect="1" noChangeArrowheads="1"/>
          </p:cNvPicPr>
          <p:nvPr/>
        </p:nvPicPr>
        <p:blipFill>
          <a:blip r:embed="rId6"/>
          <a:srcRect/>
          <a:stretch>
            <a:fillRect/>
          </a:stretch>
        </p:blipFill>
        <p:spPr bwMode="auto">
          <a:xfrm flipH="1">
            <a:off x="4419437" y="6345220"/>
            <a:ext cx="7772400" cy="276225"/>
          </a:xfrm>
          <a:prstGeom prst="rect">
            <a:avLst/>
          </a:prstGeom>
          <a:noFill/>
          <a:ln w="9525">
            <a:noFill/>
            <a:miter lim="800000"/>
            <a:headEnd/>
            <a:tailEnd/>
          </a:ln>
        </p:spPr>
      </p:pic>
      <p:pic>
        <p:nvPicPr>
          <p:cNvPr id="7" name="图片 11" descr="png素材 (276).png"/>
          <p:cNvPicPr>
            <a:picLocks noChangeAspect="1"/>
          </p:cNvPicPr>
          <p:nvPr/>
        </p:nvPicPr>
        <p:blipFill>
          <a:blip r:embed="rId7" cstate="email"/>
          <a:srcRect/>
          <a:stretch>
            <a:fillRect/>
          </a:stretch>
        </p:blipFill>
        <p:spPr bwMode="auto">
          <a:xfrm>
            <a:off x="0" y="2653"/>
            <a:ext cx="1047725" cy="785795"/>
          </a:xfrm>
          <a:prstGeom prst="rect">
            <a:avLst/>
          </a:prstGeom>
          <a:noFill/>
          <a:ln w="9525">
            <a:noFill/>
            <a:miter lim="800000"/>
            <a:headEnd/>
            <a:tailEnd/>
          </a:ln>
        </p:spPr>
      </p:pic>
      <p:sp>
        <p:nvSpPr>
          <p:cNvPr id="8" name="矩形 7"/>
          <p:cNvSpPr/>
          <p:nvPr/>
        </p:nvSpPr>
        <p:spPr bwMode="auto">
          <a:xfrm>
            <a:off x="6288023" y="332656"/>
            <a:ext cx="5893495" cy="369332"/>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indent="0" algn="ctr" defTabSz="914400" rtl="0" eaLnBrk="1" fontAlgn="base" latinLnBrk="0" hangingPunct="1">
              <a:lnSpc>
                <a:spcPct val="100000"/>
              </a:lnSpc>
              <a:spcBef>
                <a:spcPct val="0"/>
              </a:spcBef>
              <a:spcAft>
                <a:spcPct val="0"/>
              </a:spcAft>
              <a:buClrTx/>
              <a:buSzTx/>
              <a:buFontTx/>
              <a:buNone/>
              <a:defRPr/>
            </a:pPr>
            <a:r>
              <a:rPr lang="en-US" altLang="zh-CN" sz="1800" spc="300">
                <a:solidFill>
                  <a:schemeClr val="bg1"/>
                </a:solidFill>
                <a:latin typeface="微软雅黑" panose="020B0503020204020204" pitchFamily="34" charset="-122"/>
                <a:ea typeface="微软雅黑" panose="020B0503020204020204" pitchFamily="34" charset="-122"/>
              </a:rPr>
              <a:t>『</a:t>
            </a:r>
            <a:r>
              <a:rPr lang="zh-CN" altLang="en-US" sz="1800" spc="300">
                <a:solidFill>
                  <a:schemeClr val="bg1"/>
                </a:solidFill>
                <a:latin typeface="微软雅黑" panose="020B0503020204020204" pitchFamily="34" charset="-122"/>
                <a:ea typeface="微软雅黑" panose="020B0503020204020204" pitchFamily="34" charset="-122"/>
              </a:rPr>
              <a:t>第一</a:t>
            </a:r>
            <a:r>
              <a:rPr lang="en-US" altLang="zh-CN" sz="1800" spc="3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PPT</a:t>
            </a:r>
            <a:r>
              <a:rPr lang="en-US" altLang="zh-CN" sz="1800" spc="300" baseline="0">
                <a:solidFill>
                  <a:schemeClr val="bg1"/>
                </a:solidFill>
                <a:latin typeface="微软雅黑" panose="020B0503020204020204" pitchFamily="34" charset="-122"/>
                <a:ea typeface="微软雅黑" panose="020B0503020204020204" pitchFamily="34" charset="-122"/>
              </a:rPr>
              <a:t>』—</a:t>
            </a:r>
            <a:r>
              <a:rPr lang="zh-CN" altLang="en-US" sz="1800" spc="300" baseline="0">
                <a:solidFill>
                  <a:schemeClr val="bg1"/>
                </a:solidFill>
                <a:latin typeface="微软雅黑" panose="020B0503020204020204" pitchFamily="34" charset="-122"/>
                <a:ea typeface="微软雅黑" panose="020B0503020204020204" pitchFamily="34" charset="-122"/>
              </a:rPr>
              <a:t> </a:t>
            </a:r>
            <a:r>
              <a:rPr lang="en-US" altLang="zh-CN" sz="1800" b="0" spc="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WWW.1PPT.COM</a:t>
            </a:r>
            <a:endParaRPr lang="zh-CN" altLang="en-US" sz="1800" b="0" spc="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TextBox 8"/>
          <p:cNvSpPr txBox="1"/>
          <p:nvPr/>
        </p:nvSpPr>
        <p:spPr bwMode="auto">
          <a:xfrm>
            <a:off x="4463821" y="6347070"/>
            <a:ext cx="7141633" cy="307777"/>
          </a:xfrm>
          <a:prstGeom prst="rect">
            <a:avLst/>
          </a:prstGeom>
          <a:noFill/>
        </p:spPr>
        <p:txBody>
          <a:bodyPr>
            <a:spAutoFit/>
          </a:bodyPr>
          <a:lstStyle/>
          <a:p>
            <a:pPr>
              <a:defRPr/>
            </a:pPr>
            <a:r>
              <a:rPr lang="zh-CN" altLang="en-US" sz="1400" spc="300">
                <a:solidFill>
                  <a:schemeClr val="bg1"/>
                </a:solidFill>
                <a:latin typeface="微软雅黑" panose="020B0503020204020204" pitchFamily="34" charset="-122"/>
                <a:ea typeface="微软雅黑" panose="020B0503020204020204" pitchFamily="34" charset="-122"/>
              </a:rPr>
              <a:t>第一</a:t>
            </a:r>
            <a:r>
              <a:rPr lang="en-US" altLang="zh-CN" sz="1400" spc="300">
                <a:solidFill>
                  <a:schemeClr val="bg1"/>
                </a:solidFill>
                <a:latin typeface="微软雅黑" panose="020B0503020204020204" pitchFamily="34" charset="-122"/>
                <a:ea typeface="微软雅黑" panose="020B0503020204020204" pitchFamily="34" charset="-122"/>
              </a:rPr>
              <a:t>PPT HTTP://WWW.1PPT.COM</a:t>
            </a:r>
            <a:endParaRPr lang="zh-CN" altLang="en-US" sz="1400" spc="300">
              <a:solidFill>
                <a:schemeClr val="bg1"/>
              </a:solidFill>
              <a:latin typeface="微软雅黑" panose="020B0503020204020204" pitchFamily="34" charset="-122"/>
              <a:ea typeface="微软雅黑" panose="020B0503020204020204" pitchFamily="34" charset="-122"/>
            </a:endParaRPr>
          </a:p>
        </p:txBody>
      </p:sp>
      <p:sp>
        <p:nvSpPr>
          <p:cNvPr id="10" name="Freeform 2670"/>
          <p:cNvSpPr>
            <a:spLocks noEditPoints="1"/>
          </p:cNvSpPr>
          <p:nvPr/>
        </p:nvSpPr>
        <p:spPr bwMode="auto">
          <a:xfrm>
            <a:off x="3714736" y="6273139"/>
            <a:ext cx="537633" cy="406400"/>
          </a:xfrm>
          <a:custGeom>
            <a:avLst/>
            <a:gdLst>
              <a:gd name="T0" fmla="*/ 73 w 300"/>
              <a:gd name="T1" fmla="*/ 144 h 302"/>
              <a:gd name="T2" fmla="*/ 58 w 300"/>
              <a:gd name="T3" fmla="*/ 153 h 302"/>
              <a:gd name="T4" fmla="*/ 41 w 300"/>
              <a:gd name="T5" fmla="*/ 156 h 302"/>
              <a:gd name="T6" fmla="*/ 15 w 300"/>
              <a:gd name="T7" fmla="*/ 156 h 302"/>
              <a:gd name="T8" fmla="*/ 4 w 300"/>
              <a:gd name="T9" fmla="*/ 151 h 302"/>
              <a:gd name="T10" fmla="*/ 2 w 300"/>
              <a:gd name="T11" fmla="*/ 147 h 302"/>
              <a:gd name="T12" fmla="*/ 0 w 300"/>
              <a:gd name="T13" fmla="*/ 113 h 302"/>
              <a:gd name="T14" fmla="*/ 0 w 300"/>
              <a:gd name="T15" fmla="*/ 104 h 302"/>
              <a:gd name="T16" fmla="*/ 7 w 300"/>
              <a:gd name="T17" fmla="*/ 90 h 302"/>
              <a:gd name="T18" fmla="*/ 82 w 300"/>
              <a:gd name="T19" fmla="*/ 12 h 302"/>
              <a:gd name="T20" fmla="*/ 89 w 300"/>
              <a:gd name="T21" fmla="*/ 7 h 302"/>
              <a:gd name="T22" fmla="*/ 104 w 300"/>
              <a:gd name="T23" fmla="*/ 2 h 302"/>
              <a:gd name="T24" fmla="*/ 113 w 300"/>
              <a:gd name="T25" fmla="*/ 0 h 302"/>
              <a:gd name="T26" fmla="*/ 129 w 300"/>
              <a:gd name="T27" fmla="*/ 3 h 302"/>
              <a:gd name="T28" fmla="*/ 142 w 300"/>
              <a:gd name="T29" fmla="*/ 12 h 302"/>
              <a:gd name="T30" fmla="*/ 148 w 300"/>
              <a:gd name="T31" fmla="*/ 19 h 302"/>
              <a:gd name="T32" fmla="*/ 154 w 300"/>
              <a:gd name="T33" fmla="*/ 34 h 302"/>
              <a:gd name="T34" fmla="*/ 154 w 300"/>
              <a:gd name="T35" fmla="*/ 43 h 302"/>
              <a:gd name="T36" fmla="*/ 152 w 300"/>
              <a:gd name="T37" fmla="*/ 59 h 302"/>
              <a:gd name="T38" fmla="*/ 142 w 300"/>
              <a:gd name="T39" fmla="*/ 73 h 302"/>
              <a:gd name="T40" fmla="*/ 21 w 300"/>
              <a:gd name="T41" fmla="*/ 97 h 302"/>
              <a:gd name="T42" fmla="*/ 18 w 300"/>
              <a:gd name="T43" fmla="*/ 100 h 302"/>
              <a:gd name="T44" fmla="*/ 15 w 300"/>
              <a:gd name="T45" fmla="*/ 109 h 302"/>
              <a:gd name="T46" fmla="*/ 15 w 300"/>
              <a:gd name="T47" fmla="*/ 118 h 302"/>
              <a:gd name="T48" fmla="*/ 19 w 300"/>
              <a:gd name="T49" fmla="*/ 117 h 302"/>
              <a:gd name="T50" fmla="*/ 22 w 300"/>
              <a:gd name="T51" fmla="*/ 118 h 302"/>
              <a:gd name="T52" fmla="*/ 30 w 300"/>
              <a:gd name="T53" fmla="*/ 120 h 302"/>
              <a:gd name="T54" fmla="*/ 33 w 300"/>
              <a:gd name="T55" fmla="*/ 123 h 302"/>
              <a:gd name="T56" fmla="*/ 37 w 300"/>
              <a:gd name="T57" fmla="*/ 130 h 302"/>
              <a:gd name="T58" fmla="*/ 38 w 300"/>
              <a:gd name="T59" fmla="*/ 136 h 302"/>
              <a:gd name="T60" fmla="*/ 38 w 300"/>
              <a:gd name="T61" fmla="*/ 141 h 302"/>
              <a:gd name="T62" fmla="*/ 41 w 300"/>
              <a:gd name="T63" fmla="*/ 141 h 302"/>
              <a:gd name="T64" fmla="*/ 52 w 300"/>
              <a:gd name="T65" fmla="*/ 138 h 302"/>
              <a:gd name="T66" fmla="*/ 59 w 300"/>
              <a:gd name="T67" fmla="*/ 134 h 302"/>
              <a:gd name="T68" fmla="*/ 62 w 300"/>
              <a:gd name="T69" fmla="*/ 130 h 302"/>
              <a:gd name="T70" fmla="*/ 65 w 300"/>
              <a:gd name="T71" fmla="*/ 122 h 302"/>
              <a:gd name="T72" fmla="*/ 65 w 300"/>
              <a:gd name="T73" fmla="*/ 117 h 302"/>
              <a:gd name="T74" fmla="*/ 63 w 300"/>
              <a:gd name="T75" fmla="*/ 106 h 302"/>
              <a:gd name="T76" fmla="*/ 58 w 300"/>
              <a:gd name="T77" fmla="*/ 97 h 302"/>
              <a:gd name="T78" fmla="*/ 54 w 300"/>
              <a:gd name="T79" fmla="*/ 94 h 302"/>
              <a:gd name="T80" fmla="*/ 44 w 300"/>
              <a:gd name="T81" fmla="*/ 90 h 302"/>
              <a:gd name="T82" fmla="*/ 38 w 300"/>
              <a:gd name="T83" fmla="*/ 90 h 302"/>
              <a:gd name="T84" fmla="*/ 30 w 300"/>
              <a:gd name="T85" fmla="*/ 91 h 302"/>
              <a:gd name="T86" fmla="*/ 21 w 300"/>
              <a:gd name="T87" fmla="*/ 97 h 302"/>
              <a:gd name="T88" fmla="*/ 81 w 300"/>
              <a:gd name="T89" fmla="*/ 113 h 302"/>
              <a:gd name="T90" fmla="*/ 132 w 300"/>
              <a:gd name="T91" fmla="*/ 62 h 302"/>
              <a:gd name="T92" fmla="*/ 137 w 300"/>
              <a:gd name="T93" fmla="*/ 54 h 302"/>
              <a:gd name="T94" fmla="*/ 139 w 300"/>
              <a:gd name="T95" fmla="*/ 43 h 302"/>
              <a:gd name="T96" fmla="*/ 139 w 300"/>
              <a:gd name="T97" fmla="*/ 37 h 302"/>
              <a:gd name="T98" fmla="*/ 135 w 300"/>
              <a:gd name="T99" fmla="*/ 28 h 302"/>
              <a:gd name="T100" fmla="*/ 132 w 300"/>
              <a:gd name="T101" fmla="*/ 24 h 302"/>
              <a:gd name="T102" fmla="*/ 123 w 300"/>
              <a:gd name="T103" fmla="*/ 18 h 302"/>
              <a:gd name="T104" fmla="*/ 113 w 300"/>
              <a:gd name="T105" fmla="*/ 15 h 302"/>
              <a:gd name="T106" fmla="*/ 107 w 300"/>
              <a:gd name="T107" fmla="*/ 16 h 302"/>
              <a:gd name="T108" fmla="*/ 97 w 300"/>
              <a:gd name="T109" fmla="*/ 21 h 302"/>
              <a:gd name="T110" fmla="*/ 41 w 300"/>
              <a:gd name="T111" fmla="*/ 74 h 302"/>
              <a:gd name="T112" fmla="*/ 49 w 300"/>
              <a:gd name="T113" fmla="*/ 75 h 302"/>
              <a:gd name="T114" fmla="*/ 63 w 300"/>
              <a:gd name="T115" fmla="*/ 82 h 302"/>
              <a:gd name="T116" fmla="*/ 69 w 300"/>
              <a:gd name="T117" fmla="*/ 86 h 302"/>
              <a:gd name="T118" fmla="*/ 77 w 300"/>
              <a:gd name="T119" fmla="*/ 99 h 302"/>
              <a:gd name="T120" fmla="*/ 81 w 300"/>
              <a:gd name="T121" fmla="*/ 113 h 3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02"/>
              <a:gd name="T185" fmla="*/ 300 w 300"/>
              <a:gd name="T186" fmla="*/ 302 h 3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02">
                <a:moveTo>
                  <a:pt x="140" y="278"/>
                </a:moveTo>
                <a:lnTo>
                  <a:pt x="140" y="278"/>
                </a:lnTo>
                <a:lnTo>
                  <a:pt x="128" y="288"/>
                </a:lnTo>
                <a:lnTo>
                  <a:pt x="114" y="296"/>
                </a:lnTo>
                <a:lnTo>
                  <a:pt x="98" y="300"/>
                </a:lnTo>
                <a:lnTo>
                  <a:pt x="82" y="302"/>
                </a:lnTo>
                <a:lnTo>
                  <a:pt x="30" y="302"/>
                </a:lnTo>
                <a:lnTo>
                  <a:pt x="18" y="300"/>
                </a:lnTo>
                <a:lnTo>
                  <a:pt x="8" y="292"/>
                </a:lnTo>
                <a:lnTo>
                  <a:pt x="2" y="284"/>
                </a:lnTo>
                <a:lnTo>
                  <a:pt x="0" y="272"/>
                </a:lnTo>
                <a:lnTo>
                  <a:pt x="0" y="218"/>
                </a:lnTo>
                <a:lnTo>
                  <a:pt x="0" y="202"/>
                </a:lnTo>
                <a:lnTo>
                  <a:pt x="6" y="188"/>
                </a:lnTo>
                <a:lnTo>
                  <a:pt x="14" y="174"/>
                </a:lnTo>
                <a:lnTo>
                  <a:pt x="24" y="160"/>
                </a:lnTo>
                <a:lnTo>
                  <a:pt x="160" y="24"/>
                </a:lnTo>
                <a:lnTo>
                  <a:pt x="172" y="14"/>
                </a:lnTo>
                <a:lnTo>
                  <a:pt x="186" y="6"/>
                </a:lnTo>
                <a:lnTo>
                  <a:pt x="202" y="2"/>
                </a:lnTo>
                <a:lnTo>
                  <a:pt x="218" y="0"/>
                </a:lnTo>
                <a:lnTo>
                  <a:pt x="234" y="2"/>
                </a:lnTo>
                <a:lnTo>
                  <a:pt x="250" y="6"/>
                </a:lnTo>
                <a:lnTo>
                  <a:pt x="264" y="14"/>
                </a:lnTo>
                <a:lnTo>
                  <a:pt x="276" y="24"/>
                </a:lnTo>
                <a:lnTo>
                  <a:pt x="288" y="38"/>
                </a:lnTo>
                <a:lnTo>
                  <a:pt x="294" y="52"/>
                </a:lnTo>
                <a:lnTo>
                  <a:pt x="300" y="66"/>
                </a:lnTo>
                <a:lnTo>
                  <a:pt x="300" y="84"/>
                </a:lnTo>
                <a:lnTo>
                  <a:pt x="300" y="100"/>
                </a:lnTo>
                <a:lnTo>
                  <a:pt x="294" y="116"/>
                </a:lnTo>
                <a:lnTo>
                  <a:pt x="288" y="130"/>
                </a:lnTo>
                <a:lnTo>
                  <a:pt x="276" y="142"/>
                </a:lnTo>
                <a:lnTo>
                  <a:pt x="140" y="278"/>
                </a:lnTo>
                <a:close/>
                <a:moveTo>
                  <a:pt x="42" y="186"/>
                </a:moveTo>
                <a:lnTo>
                  <a:pt x="42" y="186"/>
                </a:lnTo>
                <a:lnTo>
                  <a:pt x="36" y="194"/>
                </a:lnTo>
                <a:lnTo>
                  <a:pt x="32" y="202"/>
                </a:lnTo>
                <a:lnTo>
                  <a:pt x="30" y="210"/>
                </a:lnTo>
                <a:lnTo>
                  <a:pt x="30" y="218"/>
                </a:lnTo>
                <a:lnTo>
                  <a:pt x="30" y="228"/>
                </a:lnTo>
                <a:lnTo>
                  <a:pt x="38" y="226"/>
                </a:lnTo>
                <a:lnTo>
                  <a:pt x="44" y="228"/>
                </a:lnTo>
                <a:lnTo>
                  <a:pt x="52" y="230"/>
                </a:lnTo>
                <a:lnTo>
                  <a:pt x="58" y="232"/>
                </a:lnTo>
                <a:lnTo>
                  <a:pt x="64" y="238"/>
                </a:lnTo>
                <a:lnTo>
                  <a:pt x="68" y="244"/>
                </a:lnTo>
                <a:lnTo>
                  <a:pt x="72" y="250"/>
                </a:lnTo>
                <a:lnTo>
                  <a:pt x="74" y="256"/>
                </a:lnTo>
                <a:lnTo>
                  <a:pt x="74" y="264"/>
                </a:lnTo>
                <a:lnTo>
                  <a:pt x="74" y="272"/>
                </a:lnTo>
                <a:lnTo>
                  <a:pt x="82" y="272"/>
                </a:lnTo>
                <a:lnTo>
                  <a:pt x="92" y="270"/>
                </a:lnTo>
                <a:lnTo>
                  <a:pt x="100" y="268"/>
                </a:lnTo>
                <a:lnTo>
                  <a:pt x="108" y="266"/>
                </a:lnTo>
                <a:lnTo>
                  <a:pt x="116" y="260"/>
                </a:lnTo>
                <a:lnTo>
                  <a:pt x="120" y="252"/>
                </a:lnTo>
                <a:lnTo>
                  <a:pt x="124" y="244"/>
                </a:lnTo>
                <a:lnTo>
                  <a:pt x="126" y="236"/>
                </a:lnTo>
                <a:lnTo>
                  <a:pt x="128" y="226"/>
                </a:lnTo>
                <a:lnTo>
                  <a:pt x="126" y="216"/>
                </a:lnTo>
                <a:lnTo>
                  <a:pt x="124" y="206"/>
                </a:lnTo>
                <a:lnTo>
                  <a:pt x="118" y="198"/>
                </a:lnTo>
                <a:lnTo>
                  <a:pt x="112" y="190"/>
                </a:lnTo>
                <a:lnTo>
                  <a:pt x="104" y="182"/>
                </a:lnTo>
                <a:lnTo>
                  <a:pt x="94" y="178"/>
                </a:lnTo>
                <a:lnTo>
                  <a:pt x="86" y="174"/>
                </a:lnTo>
                <a:lnTo>
                  <a:pt x="74" y="174"/>
                </a:lnTo>
                <a:lnTo>
                  <a:pt x="66" y="174"/>
                </a:lnTo>
                <a:lnTo>
                  <a:pt x="58" y="176"/>
                </a:lnTo>
                <a:lnTo>
                  <a:pt x="50" y="180"/>
                </a:lnTo>
                <a:lnTo>
                  <a:pt x="42" y="186"/>
                </a:lnTo>
                <a:close/>
                <a:moveTo>
                  <a:pt x="158" y="218"/>
                </a:moveTo>
                <a:lnTo>
                  <a:pt x="256" y="120"/>
                </a:lnTo>
                <a:lnTo>
                  <a:pt x="262" y="112"/>
                </a:lnTo>
                <a:lnTo>
                  <a:pt x="266" y="104"/>
                </a:lnTo>
                <a:lnTo>
                  <a:pt x="270" y="94"/>
                </a:lnTo>
                <a:lnTo>
                  <a:pt x="270" y="84"/>
                </a:lnTo>
                <a:lnTo>
                  <a:pt x="270" y="72"/>
                </a:lnTo>
                <a:lnTo>
                  <a:pt x="266" y="64"/>
                </a:lnTo>
                <a:lnTo>
                  <a:pt x="262" y="54"/>
                </a:lnTo>
                <a:lnTo>
                  <a:pt x="256" y="46"/>
                </a:lnTo>
                <a:lnTo>
                  <a:pt x="248" y="40"/>
                </a:lnTo>
                <a:lnTo>
                  <a:pt x="238" y="34"/>
                </a:lnTo>
                <a:lnTo>
                  <a:pt x="228" y="32"/>
                </a:lnTo>
                <a:lnTo>
                  <a:pt x="218" y="30"/>
                </a:lnTo>
                <a:lnTo>
                  <a:pt x="208" y="32"/>
                </a:lnTo>
                <a:lnTo>
                  <a:pt x="198" y="34"/>
                </a:lnTo>
                <a:lnTo>
                  <a:pt x="188" y="40"/>
                </a:lnTo>
                <a:lnTo>
                  <a:pt x="180" y="46"/>
                </a:lnTo>
                <a:lnTo>
                  <a:pt x="82" y="144"/>
                </a:lnTo>
                <a:lnTo>
                  <a:pt x="96" y="146"/>
                </a:lnTo>
                <a:lnTo>
                  <a:pt x="110" y="152"/>
                </a:lnTo>
                <a:lnTo>
                  <a:pt x="122" y="158"/>
                </a:lnTo>
                <a:lnTo>
                  <a:pt x="134" y="168"/>
                </a:lnTo>
                <a:lnTo>
                  <a:pt x="142" y="180"/>
                </a:lnTo>
                <a:lnTo>
                  <a:pt x="150" y="192"/>
                </a:lnTo>
                <a:lnTo>
                  <a:pt x="154" y="204"/>
                </a:lnTo>
                <a:lnTo>
                  <a:pt x="158" y="218"/>
                </a:lnTo>
                <a:close/>
              </a:path>
            </a:pathLst>
          </a:custGeom>
          <a:gradFill rotWithShape="1">
            <a:gsLst>
              <a:gs pos="0">
                <a:srgbClr val="FF6600"/>
              </a:gs>
              <a:gs pos="100000">
                <a:srgbClr val="FF3300"/>
              </a:gs>
            </a:gsLst>
            <a:lin ang="5400000" scaled="1"/>
          </a:gradFill>
          <a:ln w="9525">
            <a:noFill/>
            <a:round/>
          </a:ln>
        </p:spPr>
        <p:txBody>
          <a:bodyPr/>
          <a:lstStyle/>
          <a:p>
            <a:endParaRPr lang="zh-CN" altLang="en-US" sz="900"/>
          </a:p>
        </p:txBody>
      </p:sp>
      <p:sp>
        <p:nvSpPr>
          <p:cNvPr id="11" name="矩形 10"/>
          <p:cNvSpPr/>
          <p:nvPr/>
        </p:nvSpPr>
        <p:spPr bwMode="auto">
          <a:xfrm>
            <a:off x="3695734" y="8253536"/>
            <a:ext cx="5376597" cy="360040"/>
          </a:xfrm>
          <a:prstGeom prst="rect">
            <a:avLst/>
          </a:prstGeom>
          <a:noFill/>
          <a:ln w="25400">
            <a:noFill/>
          </a:ln>
          <a:effectLst/>
          <a:scene3d>
            <a:camera prst="orthographicFront"/>
            <a:lightRig rig="flat" dir="t"/>
          </a:scene3d>
          <a:sp3d>
            <a:extrusionClr>
              <a:schemeClr val="bg1"/>
            </a:extrusionClr>
            <a:contourClr>
              <a:schemeClr val="bg1"/>
            </a:contourClr>
          </a:sp3d>
        </p:spPr>
        <p:style>
          <a:lnRef idx="1">
            <a:schemeClr val="accent2"/>
          </a:lnRef>
          <a:fillRef idx="3">
            <a:schemeClr val="accent2"/>
          </a:fillRef>
          <a:effectRef idx="2">
            <a:schemeClr val="accent2"/>
          </a:effectRef>
          <a:fontRef idx="minor">
            <a:schemeClr val="lt1"/>
          </a:fontRef>
        </p:style>
        <p:txBody>
          <a:bodyPr rtlCol="0" anchor="ctr"/>
          <a:lstStyle/>
          <a:p>
            <a:pPr marL="0" algn="ctr" eaLnBrk="0" fontAlgn="ctr" hangingPunct="0">
              <a:spcBef>
                <a:spcPts val="0"/>
              </a:spcBef>
              <a:spcAft>
                <a:spcPts val="0"/>
              </a:spcAft>
              <a:buClr>
                <a:srgbClr val="FF0000"/>
              </a:buClr>
              <a:buSzPct val="70000"/>
              <a:tabLst>
                <a:tab pos="135890" algn="l"/>
              </a:tabLst>
            </a:pPr>
            <a:r>
              <a:rPr lang="zh-CN" altLang="en-US" sz="1400">
                <a:latin typeface="STXihei" panose="02010600040101010101" pitchFamily="2" charset="-122"/>
                <a:ea typeface="STXihei" panose="02010600040101010101" pitchFamily="2" charset="-122"/>
              </a:rPr>
              <a:t>第一</a:t>
            </a:r>
            <a:r>
              <a:rPr lang="en-US" altLang="zh-CN" sz="1400">
                <a:latin typeface="STXihei" panose="02010600040101010101" pitchFamily="2" charset="-122"/>
                <a:ea typeface="STXihei" panose="02010600040101010101" pitchFamily="2" charset="-122"/>
              </a:rPr>
              <a:t>PPT</a:t>
            </a:r>
            <a:r>
              <a:rPr lang="zh-CN" altLang="en-US" sz="1400">
                <a:latin typeface="STXihei" panose="02010600040101010101" pitchFamily="2" charset="-122"/>
                <a:ea typeface="STXihei" panose="02010600040101010101" pitchFamily="2" charset="-122"/>
              </a:rPr>
              <a:t>模板网</a:t>
            </a:r>
            <a:endParaRPr lang="en-US" altLang="zh-CN" sz="1400">
              <a:latin typeface="STXihei" panose="02010600040101010101" pitchFamily="2" charset="-122"/>
              <a:ea typeface="STXihei" panose="02010600040101010101" pitchFamily="2" charset="-122"/>
            </a:endParaRPr>
          </a:p>
          <a:p>
            <a:pPr marL="0" algn="ctr" eaLnBrk="0" fontAlgn="ctr" hangingPunct="0">
              <a:spcBef>
                <a:spcPts val="0"/>
              </a:spcBef>
              <a:spcAft>
                <a:spcPts val="0"/>
              </a:spcAft>
              <a:buClr>
                <a:srgbClr val="FF0000"/>
              </a:buClr>
              <a:buSzPct val="70000"/>
              <a:tabLst>
                <a:tab pos="135890" algn="l"/>
              </a:tabLst>
            </a:pPr>
            <a:r>
              <a:rPr lang="en-US" altLang="zh-CN" sz="1400">
                <a:latin typeface="STXihei" panose="02010600040101010101" pitchFamily="2" charset="-122"/>
                <a:ea typeface="STXihei" panose="02010600040101010101" pitchFamily="2" charset="-122"/>
                <a:hlinkClick r:id="rId8"/>
              </a:rPr>
              <a:t>www.1ppt.com/tubiao/</a:t>
            </a:r>
            <a:r>
              <a:rPr lang="en-US" altLang="zh-CN" sz="1400">
                <a:latin typeface="STXihei" panose="02010600040101010101" pitchFamily="2" charset="-122"/>
                <a:ea typeface="STXihei" panose="02010600040101010101" pitchFamily="2" charset="-122"/>
              </a:rPr>
              <a:t>  </a:t>
            </a:r>
            <a:endParaRPr lang="zh-CN" altLang="en-US" sz="1400">
              <a:latin typeface="STXihei" panose="02010600040101010101" pitchFamily="2" charset="-122"/>
              <a:ea typeface="STXihei" panose="02010600040101010101" pitchFamily="2" charset="-122"/>
            </a:endParaRPr>
          </a:p>
        </p:txBody>
      </p:sp>
    </p:spTree>
  </p:cSld>
  <p:clrMapOvr>
    <a:masterClrMapping/>
  </p:clrMapOvr>
  <p:transition spd="med" advTm="2000">
    <p:split/>
    <p:sndAc>
      <p:stSnd>
        <p:snd r:embed="rId1" name="push.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 y="1"/>
            <a:ext cx="9456373" cy="644691"/>
          </a:xfrm>
        </p:spPr>
        <p:txBody>
          <a:bodyPr>
            <a:noAutofit/>
          </a:bodyPr>
          <a:lstStyle>
            <a:lvl1pPr algn="l">
              <a:defRPr sz="320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15" name="Content Placeholder 2"/>
          <p:cNvSpPr>
            <a:spLocks noGrp="1"/>
          </p:cNvSpPr>
          <p:nvPr>
            <p:ph idx="1"/>
          </p:nvPr>
        </p:nvSpPr>
        <p:spPr>
          <a:xfrm>
            <a:off x="623392" y="1604797"/>
            <a:ext cx="10972800" cy="4525963"/>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dirty="0"/>
          </a:p>
        </p:txBody>
      </p:sp>
      <p:sp>
        <p:nvSpPr>
          <p:cNvPr id="7" name="Footer Placeholder 4"/>
          <p:cNvSpPr txBox="1"/>
          <p:nvPr/>
        </p:nvSpPr>
        <p:spPr>
          <a:xfrm>
            <a:off x="143341" y="6405332"/>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200" kern="1200">
                <a:solidFill>
                  <a:schemeClr val="tx1"/>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600"/>
              <a:t>Copyright © CMI 2017. All rights reserved.</a:t>
            </a:r>
            <a:endParaRPr lang="zh-CN" altLang="en-US" sz="16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2"/>
            <a:ext cx="10363200" cy="1780108"/>
          </a:xfrm>
        </p:spPr>
        <p:txBody>
          <a:bodyPr anchor="b">
            <a:normAutofit/>
          </a:bodyPr>
          <a:lstStyle>
            <a:lvl1pPr>
              <a:defRPr sz="5865">
                <a:solidFill>
                  <a:schemeClr val="tx1"/>
                </a:solidFill>
              </a:defRPr>
            </a:lvl1pPr>
          </a:lstStyle>
          <a:p>
            <a:r>
              <a:rPr lang="zh-TW" altLang="en-US"/>
              <a:t>按一下以編輯母片標題樣式</a:t>
            </a:r>
            <a:endParaRPr lang="en-US" dirty="0"/>
          </a:p>
        </p:txBody>
      </p:sp>
      <p:sp>
        <p:nvSpPr>
          <p:cNvPr id="3" name="Subtitle 2"/>
          <p:cNvSpPr>
            <a:spLocks noGrp="1"/>
          </p:cNvSpPr>
          <p:nvPr>
            <p:ph type="subTitle" idx="1" hasCustomPrompt="1"/>
          </p:nvPr>
        </p:nvSpPr>
        <p:spPr>
          <a:xfrm>
            <a:off x="1828800" y="3556001"/>
            <a:ext cx="8534400" cy="1473200"/>
          </a:xfrm>
        </p:spPr>
        <p:txBody>
          <a:bodyPr>
            <a:normAutofit/>
          </a:bodyPr>
          <a:lstStyle>
            <a:lvl1pPr marL="0" indent="0" algn="ctr">
              <a:buNone/>
              <a:defRPr sz="2665">
                <a:solidFill>
                  <a:schemeClr val="tx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TW" altLang="en-US"/>
              <a:t>按一下以編輯母片子標題樣式</a:t>
            </a:r>
            <a:endParaRPr lang="en-US" dirty="0"/>
          </a:p>
        </p:txBody>
      </p:sp>
      <p:sp>
        <p:nvSpPr>
          <p:cNvPr id="8" name="Footer Placeholder 4"/>
          <p:cNvSpPr txBox="1"/>
          <p:nvPr/>
        </p:nvSpPr>
        <p:spPr>
          <a:xfrm>
            <a:off x="143341" y="6405332"/>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200" kern="1200">
                <a:solidFill>
                  <a:schemeClr val="tx1"/>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600"/>
              <a:t>Copyright © CMI 2017. All rights reserved.</a:t>
            </a:r>
            <a:endParaRPr lang="zh-CN" altLang="en-US" sz="1600"/>
          </a:p>
        </p:txBody>
      </p:sp>
      <p:sp>
        <p:nvSpPr>
          <p:cNvPr id="9" name="Subtitle 2"/>
          <p:cNvSpPr txBox="1"/>
          <p:nvPr/>
        </p:nvSpPr>
        <p:spPr>
          <a:xfrm>
            <a:off x="143341" y="4901175"/>
            <a:ext cx="5280587" cy="816091"/>
          </a:xfrm>
          <a:prstGeom prst="rect">
            <a:avLst/>
          </a:prstGeom>
        </p:spPr>
        <p:txBody>
          <a:bodyPr vert="horz" lIns="121920" tIns="60960" rIns="121920" bIns="60960" rtlCol="0">
            <a:noAutofit/>
          </a:bodyPr>
          <a:lstStyle>
            <a:lvl1pPr marL="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465"/>
              <a:t>Contact</a:t>
            </a:r>
            <a:r>
              <a:rPr lang="en-US" sz="1465" baseline="0"/>
              <a:t> Point： </a:t>
            </a:r>
            <a:br>
              <a:rPr lang="en-US" sz="1465" baseline="0"/>
            </a:br>
            <a:r>
              <a:rPr lang="en-US" sz="1465" baseline="0"/>
              <a:t>Jimmy Chen</a:t>
            </a:r>
          </a:p>
          <a:p>
            <a:pPr algn="l"/>
            <a:r>
              <a:rPr lang="en-US" sz="1465" baseline="0"/>
              <a:t>Tel： +852 39583735</a:t>
            </a:r>
          </a:p>
          <a:p>
            <a:pPr algn="l"/>
            <a:r>
              <a:rPr lang="en-US" sz="1465" baseline="0"/>
              <a:t>Mobile： +852 67657335</a:t>
            </a:r>
            <a:br>
              <a:rPr lang="en-US" sz="1465" baseline="0"/>
            </a:br>
            <a:r>
              <a:rPr lang="en-US" sz="1465" baseline="0"/>
              <a:t>Email： jimmychen@cmi.chinamobile.com</a:t>
            </a:r>
            <a:br>
              <a:rPr lang="en-US" sz="1465" baseline="0"/>
            </a:br>
            <a:r>
              <a:rPr lang="en-US" sz="1465" baseline="0"/>
              <a:t> </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grpSp>
        <p:nvGrpSpPr>
          <p:cNvPr id="8" name="组合 7"/>
          <p:cNvGrpSpPr/>
          <p:nvPr/>
        </p:nvGrpSpPr>
        <p:grpSpPr>
          <a:xfrm>
            <a:off x="0" y="-286"/>
            <a:ext cx="12193445" cy="6858289"/>
            <a:chOff x="0" y="-273"/>
            <a:chExt cx="11523441" cy="6480448"/>
          </a:xfrm>
        </p:grpSpPr>
        <p:grpSp>
          <p:nvGrpSpPr>
            <p:cNvPr id="9" name="组合 8"/>
            <p:cNvGrpSpPr/>
            <p:nvPr/>
          </p:nvGrpSpPr>
          <p:grpSpPr>
            <a:xfrm>
              <a:off x="0" y="-273"/>
              <a:ext cx="11523441" cy="6480448"/>
              <a:chOff x="0" y="-273"/>
              <a:chExt cx="11523441" cy="6480448"/>
            </a:xfrm>
          </p:grpSpPr>
          <p:grpSp>
            <p:nvGrpSpPr>
              <p:cNvPr id="11" name="组合 10"/>
              <p:cNvGrpSpPr/>
              <p:nvPr/>
            </p:nvGrpSpPr>
            <p:grpSpPr>
              <a:xfrm>
                <a:off x="2967293" y="0"/>
                <a:ext cx="8556148" cy="6480175"/>
                <a:chOff x="0" y="0"/>
                <a:chExt cx="9180513" cy="6883400"/>
              </a:xfrm>
            </p:grpSpPr>
            <p:pic>
              <p:nvPicPr>
                <p:cNvPr id="13" name="Picture 4"/>
                <p:cNvPicPr>
                  <a:picLocks noChangeAspect="1" noChangeArrowheads="1"/>
                </p:cNvPicPr>
                <p:nvPr/>
              </p:nvPicPr>
              <p:blipFill>
                <a:blip r:embed="rId2" cstate="email"/>
                <a:srcRect/>
                <a:stretch>
                  <a:fillRect/>
                </a:stretch>
              </p:blipFill>
              <p:spPr bwMode="auto">
                <a:xfrm>
                  <a:off x="0" y="0"/>
                  <a:ext cx="9180513"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5"/>
                <p:cNvSpPr>
                  <a:spLocks noChangeArrowheads="1"/>
                </p:cNvSpPr>
                <p:nvPr/>
              </p:nvSpPr>
              <p:spPr bwMode="auto">
                <a:xfrm>
                  <a:off x="91963" y="1871663"/>
                  <a:ext cx="5040312" cy="4608512"/>
                </a:xfrm>
                <a:prstGeom prst="rect">
                  <a:avLst/>
                </a:prstGeom>
                <a:solidFill>
                  <a:schemeClr val="bg1"/>
                </a:solidFill>
                <a:ln w="9525">
                  <a:solidFill>
                    <a:schemeClr val="bg1"/>
                  </a:solidFill>
                  <a:miter lim="800000"/>
                </a:ln>
              </p:spPr>
              <p:txBody>
                <a:bodyPr wrap="none" anchor="ctr"/>
                <a:lstStyle/>
                <a:p>
                  <a:endParaRPr lang="zh-TW" altLang="zh-TW" sz="1865" b="0">
                    <a:latin typeface="Arial" panose="020B0604020202020204" pitchFamily="34" charset="0"/>
                    <a:ea typeface="PMingLiU" panose="02020500000000000000" pitchFamily="18" charset="-120"/>
                  </a:endParaRPr>
                </a:p>
              </p:txBody>
            </p:sp>
          </p:grpSp>
          <p:sp>
            <p:nvSpPr>
              <p:cNvPr id="12" name="Rectangle 5"/>
              <p:cNvSpPr>
                <a:spLocks noChangeArrowheads="1"/>
              </p:cNvSpPr>
              <p:nvPr/>
            </p:nvSpPr>
            <p:spPr bwMode="auto">
              <a:xfrm>
                <a:off x="0" y="-273"/>
                <a:ext cx="6796152" cy="6390438"/>
              </a:xfrm>
              <a:prstGeom prst="rect">
                <a:avLst/>
              </a:prstGeom>
              <a:solidFill>
                <a:schemeClr val="bg1"/>
              </a:solidFill>
              <a:ln w="9525">
                <a:solidFill>
                  <a:schemeClr val="bg1"/>
                </a:solidFill>
                <a:miter lim="800000"/>
              </a:ln>
            </p:spPr>
            <p:txBody>
              <a:bodyPr wrap="none" anchor="ctr"/>
              <a:lstStyle/>
              <a:p>
                <a:endParaRPr lang="zh-TW" altLang="zh-TW" sz="1865" b="0">
                  <a:latin typeface="Arial" panose="020B0604020202020204" pitchFamily="34" charset="0"/>
                  <a:ea typeface="PMingLiU" panose="02020500000000000000" pitchFamily="18" charset="-120"/>
                </a:endParaRPr>
              </a:p>
            </p:txBody>
          </p:sp>
        </p:grpSp>
        <p:pic>
          <p:nvPicPr>
            <p:cNvPr id="10" name="Picture 16"/>
            <p:cNvPicPr>
              <a:picLocks noChangeAspect="1"/>
            </p:cNvPicPr>
            <p:nvPr/>
          </p:nvPicPr>
          <p:blipFill>
            <a:blip r:embed="rId3" cstate="email"/>
            <a:srcRect/>
            <a:stretch>
              <a:fillRect/>
            </a:stretch>
          </p:blipFill>
          <p:spPr bwMode="auto">
            <a:xfrm>
              <a:off x="225422" y="136875"/>
              <a:ext cx="2160240" cy="10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title"/>
          </p:nvPr>
        </p:nvSpPr>
        <p:spPr>
          <a:xfrm>
            <a:off x="95667" y="2857499"/>
            <a:ext cx="9238612" cy="1143000"/>
          </a:xfrm>
        </p:spPr>
        <p:txBody>
          <a:bodyPr/>
          <a:lstStyle>
            <a:lvl1pPr>
              <a:defRPr>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15" name="页脚占位符 3"/>
          <p:cNvSpPr>
            <a:spLocks noGrp="1"/>
          </p:cNvSpPr>
          <p:nvPr>
            <p:ph type="ftr" sz="quarter" idx="11"/>
          </p:nvPr>
        </p:nvSpPr>
        <p:spPr>
          <a:xfrm>
            <a:off x="190908" y="6477258"/>
            <a:ext cx="3860800" cy="365127"/>
          </a:xfrm>
          <a:prstGeom prst="rect">
            <a:avLst/>
          </a:prstGeom>
        </p:spPr>
        <p:txBody>
          <a:bodyPr/>
          <a:lstStyle>
            <a:lvl1pPr algn="l">
              <a:defRPr sz="1465"/>
            </a:lvl1pPr>
          </a:lstStyle>
          <a:p>
            <a:endParaRPr lang="en-US"/>
          </a:p>
        </p:txBody>
      </p:sp>
      <p:sp>
        <p:nvSpPr>
          <p:cNvPr id="16" name="灯片编号占位符 4"/>
          <p:cNvSpPr>
            <a:spLocks noGrp="1"/>
          </p:cNvSpPr>
          <p:nvPr>
            <p:ph type="sldNum" sz="quarter" idx="12"/>
          </p:nvPr>
        </p:nvSpPr>
        <p:spPr>
          <a:xfrm>
            <a:off x="10143845" y="6493163"/>
            <a:ext cx="2844800" cy="365127"/>
          </a:xfrm>
          <a:prstGeom prst="rect">
            <a:avLst/>
          </a:prstGeom>
        </p:spPr>
        <p:txBody>
          <a:bodyPr/>
          <a:lstStyle>
            <a:lvl1pPr>
              <a:defRPr sz="1865"/>
            </a:lvl1pPr>
          </a:lstStyle>
          <a:p>
            <a:fld id="{A30C9D89-C1F3-4AEA-BEC9-ED746E1D7380}" type="slidenum">
              <a:rPr lang="en-US" smtClean="0"/>
              <a:t>‹#›</a:t>
            </a:fld>
            <a:endParaRPr lang="en-US"/>
          </a:p>
        </p:txBody>
      </p:sp>
      <p:sp>
        <p:nvSpPr>
          <p:cNvPr id="17" name="Footer Placeholder 4"/>
          <p:cNvSpPr txBox="1"/>
          <p:nvPr/>
        </p:nvSpPr>
        <p:spPr>
          <a:xfrm>
            <a:off x="143341" y="6405332"/>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200" kern="1200">
                <a:solidFill>
                  <a:schemeClr val="tx1"/>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600"/>
              <a:t>Copyright © CMI 2017. </a:t>
            </a:r>
            <a:r>
              <a:rPr lang="zh-CN" altLang="en-US" sz="1600"/>
              <a:t> </a:t>
            </a:r>
            <a:r>
              <a:rPr lang="en-US" altLang="zh-CN" sz="1600"/>
              <a:t>All rights reserved.</a:t>
            </a:r>
            <a:endParaRPr lang="zh-CN" altLang="en-US" sz="16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标题和内容">
    <p:bg>
      <p:bgPr>
        <a:solidFill>
          <a:schemeClr val="bg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27382"/>
            <a:ext cx="12192000" cy="61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p:nvPr/>
        </p:nvSpPr>
        <p:spPr>
          <a:xfrm>
            <a:off x="-16308" y="-19992"/>
            <a:ext cx="12192000" cy="644691"/>
          </a:xfrm>
          <a:prstGeom prst="rect">
            <a:avLst/>
          </a:prstGeom>
        </p:spPr>
        <p:txBody>
          <a:bodyPr anchor="ctr" anchorCtr="0">
            <a:noAutofit/>
          </a:bodyPr>
          <a:lstStyle>
            <a:lvl1pPr algn="l" defTabSz="914400" rtl="0" eaLnBrk="1" latinLnBrk="0" hangingPunct="1">
              <a:spcBef>
                <a:spcPct val="0"/>
              </a:spcBef>
              <a:buNone/>
              <a:defRPr sz="2400" b="0" kern="1200">
                <a:solidFill>
                  <a:schemeClr val="bg1"/>
                </a:solidFill>
                <a:latin typeface="微软雅黑" panose="020B0503020204020204" pitchFamily="34" charset="-122"/>
                <a:ea typeface="微软雅黑" panose="020B0503020204020204" pitchFamily="34" charset="-122"/>
                <a:cs typeface="+mj-cs"/>
              </a:defRPr>
            </a:lvl1pPr>
          </a:lstStyle>
          <a:p>
            <a:endParaRPr lang="en-US" sz="3200"/>
          </a:p>
        </p:txBody>
      </p:sp>
      <p:sp>
        <p:nvSpPr>
          <p:cNvPr id="12" name="Title 1"/>
          <p:cNvSpPr>
            <a:spLocks noGrp="1"/>
          </p:cNvSpPr>
          <p:nvPr>
            <p:ph type="title"/>
          </p:nvPr>
        </p:nvSpPr>
        <p:spPr>
          <a:xfrm>
            <a:off x="0" y="1"/>
            <a:ext cx="12192000" cy="644691"/>
          </a:xfrm>
          <a:prstGeom prst="rect">
            <a:avLst/>
          </a:prstGeom>
        </p:spPr>
        <p:txBody>
          <a:bodyPr anchor="ctr" anchorCtr="0">
            <a:noAutofit/>
          </a:bodyPr>
          <a:lstStyle>
            <a:lvl1pPr algn="l">
              <a:defRPr sz="3200" b="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7" name="Footer Placeholder 4"/>
          <p:cNvSpPr txBox="1"/>
          <p:nvPr/>
        </p:nvSpPr>
        <p:spPr>
          <a:xfrm>
            <a:off x="143341" y="6405332"/>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200" kern="1200">
                <a:solidFill>
                  <a:schemeClr val="tx1"/>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600"/>
              <a:t>Copyright © CMI 2017. All rights reserved.</a:t>
            </a:r>
            <a:endParaRPr lang="zh-CN" altLang="en-US" sz="160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5_标题和内容">
    <p:bg>
      <p:bgPr>
        <a:solidFill>
          <a:schemeClr val="bg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27382"/>
            <a:ext cx="12192000" cy="61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p:nvPr/>
        </p:nvSpPr>
        <p:spPr>
          <a:xfrm>
            <a:off x="-16308" y="-19992"/>
            <a:ext cx="12192000" cy="644691"/>
          </a:xfrm>
          <a:prstGeom prst="rect">
            <a:avLst/>
          </a:prstGeom>
        </p:spPr>
        <p:txBody>
          <a:bodyPr anchor="ctr" anchorCtr="0">
            <a:noAutofit/>
          </a:bodyPr>
          <a:lstStyle>
            <a:lvl1pPr algn="l" defTabSz="914400" rtl="0" eaLnBrk="1" latinLnBrk="0" hangingPunct="1">
              <a:spcBef>
                <a:spcPct val="0"/>
              </a:spcBef>
              <a:buNone/>
              <a:defRPr sz="2400" b="0" kern="1200">
                <a:solidFill>
                  <a:schemeClr val="bg1"/>
                </a:solidFill>
                <a:latin typeface="微软雅黑" panose="020B0503020204020204" pitchFamily="34" charset="-122"/>
                <a:ea typeface="微软雅黑" panose="020B0503020204020204" pitchFamily="34" charset="-122"/>
                <a:cs typeface="+mj-cs"/>
              </a:defRPr>
            </a:lvl1pPr>
          </a:lstStyle>
          <a:p>
            <a:endParaRPr lang="en-US" sz="3200"/>
          </a:p>
        </p:txBody>
      </p:sp>
      <p:sp>
        <p:nvSpPr>
          <p:cNvPr id="10" name="Text Placeholder 2"/>
          <p:cNvSpPr>
            <a:spLocks noGrp="1"/>
          </p:cNvSpPr>
          <p:nvPr>
            <p:ph idx="1"/>
          </p:nvPr>
        </p:nvSpPr>
        <p:spPr>
          <a:xfrm>
            <a:off x="609600" y="1600202"/>
            <a:ext cx="10972800" cy="452543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2" name="Title 1"/>
          <p:cNvSpPr>
            <a:spLocks noGrp="1"/>
          </p:cNvSpPr>
          <p:nvPr>
            <p:ph type="title"/>
          </p:nvPr>
        </p:nvSpPr>
        <p:spPr>
          <a:xfrm>
            <a:off x="0" y="1"/>
            <a:ext cx="12192000" cy="644691"/>
          </a:xfrm>
          <a:prstGeom prst="rect">
            <a:avLst/>
          </a:prstGeom>
        </p:spPr>
        <p:txBody>
          <a:bodyPr anchor="ctr" anchorCtr="0">
            <a:noAutofit/>
          </a:bodyPr>
          <a:lstStyle>
            <a:lvl1pPr algn="l">
              <a:defRPr sz="3200" b="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7" name="Footer Placeholder 4"/>
          <p:cNvSpPr txBox="1"/>
          <p:nvPr/>
        </p:nvSpPr>
        <p:spPr>
          <a:xfrm>
            <a:off x="143341" y="6405332"/>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200" kern="1200">
                <a:solidFill>
                  <a:schemeClr val="tx1"/>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600"/>
              <a:t>Copyright © CMI 2017. All rights reserved.</a:t>
            </a:r>
            <a:endParaRPr lang="zh-CN" altLang="en-US" sz="16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a:prstGeom prst="rect">
            <a:avLst/>
          </a:prstGeom>
        </p:spPr>
        <p:txBody>
          <a:bodyPr anchor="t"/>
          <a:lstStyle>
            <a:lvl1pPr algn="l">
              <a:defRPr sz="5335" b="1" cap="all"/>
            </a:lvl1pPr>
          </a:lstStyle>
          <a:p>
            <a:r>
              <a:rPr lang="zh-TW" altLang="en-US"/>
              <a:t>按一下以編輯母片標題樣式</a:t>
            </a:r>
            <a:endParaRPr lang="en-US"/>
          </a:p>
        </p:txBody>
      </p:sp>
      <p:sp>
        <p:nvSpPr>
          <p:cNvPr id="3" name="Text Placeholder 2"/>
          <p:cNvSpPr>
            <a:spLocks noGrp="1"/>
          </p:cNvSpPr>
          <p:nvPr>
            <p:ph type="body" idx="1"/>
          </p:nvPr>
        </p:nvSpPr>
        <p:spPr>
          <a:xfrm>
            <a:off x="963084" y="2906186"/>
            <a:ext cx="10363200" cy="1500716"/>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TW" altLang="en-US"/>
              <a:t>按一下以編輯母片文字樣式</a:t>
            </a:r>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7" name="Footer Placeholder 4"/>
          <p:cNvSpPr txBox="1"/>
          <p:nvPr/>
        </p:nvSpPr>
        <p:spPr>
          <a:xfrm>
            <a:off x="258188"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203778" name="Picture 2" descr="C:\Users\leonma\Documents\43-Meeting and MoM\2015-12-28--2016年度经营目标预算商谈会\模板--16-9--1封面.png"/>
          <p:cNvPicPr>
            <a:picLocks noChangeAspect="1" noChangeArrowheads="1"/>
          </p:cNvPicPr>
          <p:nvPr/>
        </p:nvPicPr>
        <p:blipFill>
          <a:blip r:embed="rId2"/>
          <a:srcRect/>
          <a:stretch>
            <a:fillRect/>
          </a:stretch>
        </p:blipFill>
        <p:spPr bwMode="auto">
          <a:xfrm>
            <a:off x="0" y="4303"/>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ctrTitle"/>
          </p:nvPr>
        </p:nvSpPr>
        <p:spPr>
          <a:xfrm>
            <a:off x="914400" y="2131486"/>
            <a:ext cx="10363200" cy="1468967"/>
          </a:xfrm>
          <a:prstGeom prst="rect">
            <a:avLst/>
          </a:prstGeom>
        </p:spPr>
        <p:txBody>
          <a:bodyPr/>
          <a:lstStyle>
            <a:lvl1pPr>
              <a:defRPr>
                <a:solidFill>
                  <a:schemeClr val="tx1"/>
                </a:solidFill>
              </a:defRPr>
            </a:lvl1pPr>
          </a:lstStyle>
          <a:p>
            <a:r>
              <a:rPr lang="zh-TW" altLang="en-US"/>
              <a:t>按一下以編輯母片標題樣式</a:t>
            </a:r>
            <a:endParaRPr lang="en-US" dirty="0"/>
          </a:p>
        </p:txBody>
      </p:sp>
      <p:sp>
        <p:nvSpPr>
          <p:cNvPr id="4" name="Subtitle 2"/>
          <p:cNvSpPr>
            <a:spLocks noGrp="1"/>
          </p:cNvSpPr>
          <p:nvPr>
            <p:ph type="subTitle" idx="1" hasCustomPrompt="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TW" altLang="en-US"/>
              <a:t>按一下以編輯母片子標題樣式</a:t>
            </a:r>
            <a:endParaRPr lang="en-US"/>
          </a:p>
        </p:txBody>
      </p:sp>
      <p:sp>
        <p:nvSpPr>
          <p:cNvPr id="6" name="Footer Placeholder 4"/>
          <p:cNvSpPr>
            <a:spLocks noGrp="1"/>
          </p:cNvSpPr>
          <p:nvPr>
            <p:ph type="ftr" sz="quarter" idx="3"/>
          </p:nvPr>
        </p:nvSpPr>
        <p:spPr>
          <a:xfrm>
            <a:off x="258188" y="6250164"/>
            <a:ext cx="5048921" cy="365125"/>
          </a:xfrm>
          <a:prstGeom prst="rect">
            <a:avLst/>
          </a:prstGeom>
        </p:spPr>
        <p:txBody>
          <a:bodyPr vert="horz" lIns="91440" tIns="45720" rIns="91440" bIns="45720" rtlCol="0" anchor="ctr"/>
          <a:lstStyle>
            <a:lvl1pPr algn="l">
              <a:defRPr sz="1335">
                <a:solidFill>
                  <a:schemeClr val="tx2"/>
                </a:solidFill>
              </a:defRPr>
            </a:lvl1pPr>
          </a:lstStyle>
          <a:p>
            <a:r>
              <a:rPr lang="en-US" altLang="zh-CN"/>
              <a:t>Copyright © CMI 2017. All rights reserved.</a:t>
            </a: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pic>
        <p:nvPicPr>
          <p:cNvPr id="205826" name="Picture 2" descr="C:\Users\leonma\Documents\43-Meeting and MoM\2015-12-28--2016年度经营目标预算商谈会\模板--16-9--3封底.png"/>
          <p:cNvPicPr>
            <a:picLocks noChangeAspect="1" noChangeArrowheads="1"/>
          </p:cNvPicPr>
          <p:nvPr/>
        </p:nvPicPr>
        <p:blipFill>
          <a:blip r:embed="rId2"/>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8171" y="6309322"/>
            <a:ext cx="4721292" cy="492443"/>
          </a:xfrm>
          <a:prstGeom prst="rect">
            <a:avLst/>
          </a:prstGeom>
          <a:noFill/>
        </p:spPr>
        <p:txBody>
          <a:bodyPr wrap="none" lIns="121920" tIns="60960" rIns="121920" bIns="60960">
            <a:spAutoFit/>
          </a:bodyPr>
          <a:lstStyle/>
          <a:p>
            <a:pPr algn="ctr"/>
            <a:r>
              <a:rPr lang="en-US" sz="2400" b="1" kern="1200">
                <a:solidFill>
                  <a:srgbClr val="0070C0"/>
                </a:solidFill>
                <a:effectLst/>
                <a:latin typeface="+mn-lt"/>
                <a:ea typeface="+mn-ea"/>
                <a:cs typeface="+mn-cs"/>
              </a:rPr>
              <a:t>T</a:t>
            </a:r>
            <a:r>
              <a:rPr lang="en-US" sz="2400" kern="1200">
                <a:solidFill>
                  <a:srgbClr val="0070C0"/>
                </a:solidFill>
                <a:effectLst/>
                <a:latin typeface="+mn-lt"/>
                <a:ea typeface="+mn-ea"/>
                <a:cs typeface="+mn-cs"/>
              </a:rPr>
              <a:t>rust</a:t>
            </a:r>
            <a:r>
              <a:rPr lang="en-US" sz="2400" kern="1200">
                <a:solidFill>
                  <a:schemeClr val="tx1"/>
                </a:solidFill>
                <a:effectLst/>
                <a:latin typeface="+mn-lt"/>
                <a:ea typeface="+mn-ea"/>
                <a:cs typeface="+mn-cs"/>
              </a:rPr>
              <a:t> • </a:t>
            </a:r>
            <a:r>
              <a:rPr lang="en-US" sz="2400" b="1" kern="1200">
                <a:solidFill>
                  <a:srgbClr val="FF66FF"/>
                </a:solidFill>
                <a:effectLst/>
                <a:latin typeface="+mn-lt"/>
                <a:ea typeface="+mn-ea"/>
                <a:cs typeface="+mn-cs"/>
              </a:rPr>
              <a:t>R</a:t>
            </a:r>
            <a:r>
              <a:rPr lang="en-US" sz="2400" kern="1200">
                <a:solidFill>
                  <a:srgbClr val="FF66FF"/>
                </a:solidFill>
                <a:effectLst/>
                <a:latin typeface="+mn-lt"/>
                <a:ea typeface="+mn-ea"/>
                <a:cs typeface="+mn-cs"/>
              </a:rPr>
              <a:t>esponsibility</a:t>
            </a:r>
            <a:r>
              <a:rPr lang="en-US" sz="2400" kern="1200">
                <a:solidFill>
                  <a:schemeClr val="tx1"/>
                </a:solidFill>
                <a:effectLst/>
                <a:latin typeface="+mn-lt"/>
                <a:ea typeface="+mn-ea"/>
                <a:cs typeface="+mn-cs"/>
              </a:rPr>
              <a:t> • </a:t>
            </a:r>
            <a:r>
              <a:rPr lang="en-US" sz="2400" kern="1200">
                <a:solidFill>
                  <a:srgbClr val="92D050"/>
                </a:solidFill>
                <a:effectLst/>
                <a:latin typeface="+mn-lt"/>
                <a:ea typeface="+mn-ea"/>
                <a:cs typeface="+mn-cs"/>
              </a:rPr>
              <a:t>care for </a:t>
            </a:r>
            <a:r>
              <a:rPr lang="en-US" sz="2400" b="1" kern="1200">
                <a:solidFill>
                  <a:srgbClr val="92D050"/>
                </a:solidFill>
                <a:effectLst/>
                <a:latin typeface="+mn-lt"/>
                <a:ea typeface="+mn-ea"/>
                <a:cs typeface="+mn-cs"/>
              </a:rPr>
              <a:t>Y</a:t>
            </a:r>
            <a:r>
              <a:rPr lang="en-US" sz="2400" kern="1200">
                <a:solidFill>
                  <a:srgbClr val="92D050"/>
                </a:solidFill>
                <a:effectLst/>
                <a:latin typeface="+mn-lt"/>
                <a:ea typeface="+mn-ea"/>
                <a:cs typeface="+mn-cs"/>
              </a:rPr>
              <a:t>ou</a:t>
            </a:r>
            <a:endParaRPr lang="en-US" sz="7200" b="1" cap="none" spc="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endParaRPr>
          </a:p>
        </p:txBody>
      </p:sp>
      <p:sp>
        <p:nvSpPr>
          <p:cNvPr id="6" name="Title 1"/>
          <p:cNvSpPr>
            <a:spLocks noGrp="1"/>
          </p:cNvSpPr>
          <p:nvPr>
            <p:ph type="ctrTitle"/>
          </p:nvPr>
        </p:nvSpPr>
        <p:spPr>
          <a:xfrm>
            <a:off x="914400" y="2131486"/>
            <a:ext cx="10363200" cy="1468967"/>
          </a:xfrm>
          <a:prstGeom prst="rect">
            <a:avLst/>
          </a:prstGeom>
        </p:spPr>
        <p:txBody>
          <a:bodyPr/>
          <a:lstStyle>
            <a:lvl1pPr>
              <a:defRPr>
                <a:solidFill>
                  <a:schemeClr val="tx1"/>
                </a:solidFill>
              </a:defRPr>
            </a:lvl1pPr>
          </a:lstStyle>
          <a:p>
            <a:r>
              <a:rPr lang="zh-TW" altLang="en-US"/>
              <a:t>按一下以編輯母片標題樣式</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节标题">
    <p:spTree>
      <p:nvGrpSpPr>
        <p:cNvPr id="1" name=""/>
        <p:cNvGrpSpPr/>
        <p:nvPr/>
      </p:nvGrpSpPr>
      <p:grpSpPr>
        <a:xfrm>
          <a:off x="0" y="0"/>
          <a:ext cx="0" cy="0"/>
          <a:chOff x="0" y="0"/>
          <a:chExt cx="0" cy="0"/>
        </a:xfrm>
      </p:grpSpPr>
      <p:pic>
        <p:nvPicPr>
          <p:cNvPr id="205826" name="Picture 2" descr="C:\Users\leonma\Documents\43-Meeting and MoM\2015-12-28--2016年度经营目标预算商谈会\模板--16-9--3封底.png"/>
          <p:cNvPicPr>
            <a:picLocks noChangeAspect="1" noChangeArrowheads="1"/>
          </p:cNvPicPr>
          <p:nvPr/>
        </p:nvPicPr>
        <p:blipFill>
          <a:blip r:embed="rId2"/>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8171" y="6309322"/>
            <a:ext cx="4721292" cy="492443"/>
          </a:xfrm>
          <a:prstGeom prst="rect">
            <a:avLst/>
          </a:prstGeom>
          <a:noFill/>
        </p:spPr>
        <p:txBody>
          <a:bodyPr wrap="none" lIns="121920" tIns="60960" rIns="121920" bIns="60960">
            <a:spAutoFit/>
          </a:bodyPr>
          <a:lstStyle/>
          <a:p>
            <a:pPr algn="ctr"/>
            <a:r>
              <a:rPr lang="en-US" sz="2400" b="1" kern="1200">
                <a:solidFill>
                  <a:srgbClr val="0070C0"/>
                </a:solidFill>
                <a:effectLst/>
                <a:latin typeface="+mn-lt"/>
                <a:ea typeface="+mn-ea"/>
                <a:cs typeface="+mn-cs"/>
              </a:rPr>
              <a:t>T</a:t>
            </a:r>
            <a:r>
              <a:rPr lang="en-US" sz="2400" kern="1200">
                <a:solidFill>
                  <a:srgbClr val="0070C0"/>
                </a:solidFill>
                <a:effectLst/>
                <a:latin typeface="+mn-lt"/>
                <a:ea typeface="+mn-ea"/>
                <a:cs typeface="+mn-cs"/>
              </a:rPr>
              <a:t>rust</a:t>
            </a:r>
            <a:r>
              <a:rPr lang="en-US" sz="2400" kern="1200">
                <a:solidFill>
                  <a:schemeClr val="tx1"/>
                </a:solidFill>
                <a:effectLst/>
                <a:latin typeface="+mn-lt"/>
                <a:ea typeface="+mn-ea"/>
                <a:cs typeface="+mn-cs"/>
              </a:rPr>
              <a:t> • </a:t>
            </a:r>
            <a:r>
              <a:rPr lang="en-US" sz="2400" b="1" kern="1200">
                <a:solidFill>
                  <a:srgbClr val="FF66FF"/>
                </a:solidFill>
                <a:effectLst/>
                <a:latin typeface="+mn-lt"/>
                <a:ea typeface="+mn-ea"/>
                <a:cs typeface="+mn-cs"/>
              </a:rPr>
              <a:t>R</a:t>
            </a:r>
            <a:r>
              <a:rPr lang="en-US" sz="2400" kern="1200">
                <a:solidFill>
                  <a:srgbClr val="FF66FF"/>
                </a:solidFill>
                <a:effectLst/>
                <a:latin typeface="+mn-lt"/>
                <a:ea typeface="+mn-ea"/>
                <a:cs typeface="+mn-cs"/>
              </a:rPr>
              <a:t>esponsibility</a:t>
            </a:r>
            <a:r>
              <a:rPr lang="en-US" sz="2400" kern="1200">
                <a:solidFill>
                  <a:schemeClr val="tx1"/>
                </a:solidFill>
                <a:effectLst/>
                <a:latin typeface="+mn-lt"/>
                <a:ea typeface="+mn-ea"/>
                <a:cs typeface="+mn-cs"/>
              </a:rPr>
              <a:t> • </a:t>
            </a:r>
            <a:r>
              <a:rPr lang="en-US" sz="2400" kern="1200">
                <a:solidFill>
                  <a:srgbClr val="92D050"/>
                </a:solidFill>
                <a:effectLst/>
                <a:latin typeface="+mn-lt"/>
                <a:ea typeface="+mn-ea"/>
                <a:cs typeface="+mn-cs"/>
              </a:rPr>
              <a:t>care for </a:t>
            </a:r>
            <a:r>
              <a:rPr lang="en-US" sz="2400" b="1" kern="1200">
                <a:solidFill>
                  <a:srgbClr val="92D050"/>
                </a:solidFill>
                <a:effectLst/>
                <a:latin typeface="+mn-lt"/>
                <a:ea typeface="+mn-ea"/>
                <a:cs typeface="+mn-cs"/>
              </a:rPr>
              <a:t>Y</a:t>
            </a:r>
            <a:r>
              <a:rPr lang="en-US" sz="2400" kern="1200">
                <a:solidFill>
                  <a:srgbClr val="92D050"/>
                </a:solidFill>
                <a:effectLst/>
                <a:latin typeface="+mn-lt"/>
                <a:ea typeface="+mn-ea"/>
                <a:cs typeface="+mn-cs"/>
              </a:rPr>
              <a:t>ou</a:t>
            </a:r>
            <a:endParaRPr lang="en-US" sz="7200" b="1" cap="none" spc="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endParaRPr>
          </a:p>
        </p:txBody>
      </p:sp>
      <p:sp>
        <p:nvSpPr>
          <p:cNvPr id="6" name="Title 1"/>
          <p:cNvSpPr>
            <a:spLocks noGrp="1"/>
          </p:cNvSpPr>
          <p:nvPr>
            <p:ph type="ctrTitle"/>
          </p:nvPr>
        </p:nvSpPr>
        <p:spPr>
          <a:xfrm>
            <a:off x="914400" y="2131486"/>
            <a:ext cx="10363200" cy="1468967"/>
          </a:xfrm>
          <a:prstGeom prst="rect">
            <a:avLst/>
          </a:prstGeom>
        </p:spPr>
        <p:txBody>
          <a:bodyPr/>
          <a:lstStyle>
            <a:lvl1pPr>
              <a:defRPr>
                <a:solidFill>
                  <a:schemeClr val="tx1"/>
                </a:solidFill>
              </a:defRPr>
            </a:lvl1pPr>
          </a:lstStyle>
          <a:p>
            <a:r>
              <a:rPr lang="zh-TW" altLang="en-US"/>
              <a:t>按一下以編輯母片標題樣式</a:t>
            </a:r>
            <a:endParaRPr lang="en-US" dirty="0"/>
          </a:p>
        </p:txBody>
      </p:sp>
      <p:sp>
        <p:nvSpPr>
          <p:cNvPr id="5" name="Subtitle 2"/>
          <p:cNvSpPr txBox="1"/>
          <p:nvPr/>
        </p:nvSpPr>
        <p:spPr>
          <a:xfrm>
            <a:off x="143341" y="4901175"/>
            <a:ext cx="5280587" cy="816091"/>
          </a:xfrm>
          <a:prstGeom prst="rect">
            <a:avLst/>
          </a:prstGeom>
        </p:spPr>
        <p:txBody>
          <a:bodyPr vert="horz" lIns="121920" tIns="60960" rIns="121920" bIns="60960" rtlCol="0">
            <a:noAutofit/>
          </a:bodyPr>
          <a:lstStyle>
            <a:lvl1pPr marL="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465"/>
              <a:t>Contact</a:t>
            </a:r>
            <a:r>
              <a:rPr lang="en-US" sz="1465" baseline="0"/>
              <a:t> Point： </a:t>
            </a:r>
            <a:br>
              <a:rPr lang="en-US" sz="1465" baseline="0"/>
            </a:br>
            <a:r>
              <a:rPr lang="en-US" sz="1465" baseline="0"/>
              <a:t>Jimmy Chen</a:t>
            </a:r>
          </a:p>
          <a:p>
            <a:pPr algn="l"/>
            <a:r>
              <a:rPr lang="en-US" sz="1465" baseline="0"/>
              <a:t>Tel： +852 39583735</a:t>
            </a:r>
          </a:p>
          <a:p>
            <a:pPr algn="l"/>
            <a:r>
              <a:rPr lang="en-US" sz="1465" baseline="0"/>
              <a:t>Mobile： +852 67657335</a:t>
            </a:r>
            <a:br>
              <a:rPr lang="en-US" sz="1465" baseline="0"/>
            </a:br>
            <a:r>
              <a:rPr lang="en-US" sz="1465" baseline="0"/>
              <a:t>Email： jimmychen@cmi.chinamobile.com</a:t>
            </a:r>
            <a:br>
              <a:rPr lang="en-US" sz="1465" baseline="0"/>
            </a:br>
            <a:r>
              <a:rPr lang="en-US" sz="1465" baseline="0"/>
              <a:t> </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自定义版式">
    <p:spTree>
      <p:nvGrpSpPr>
        <p:cNvPr id="1" name=""/>
        <p:cNvGrpSpPr/>
        <p:nvPr/>
      </p:nvGrpSpPr>
      <p:grpSpPr>
        <a:xfrm>
          <a:off x="0" y="0"/>
          <a:ext cx="0" cy="0"/>
          <a:chOff x="0" y="0"/>
          <a:chExt cx="0" cy="0"/>
        </a:xfrm>
      </p:grpSpPr>
      <p:sp>
        <p:nvSpPr>
          <p:cNvPr id="5" name="矩形 4"/>
          <p:cNvSpPr/>
          <p:nvPr/>
        </p:nvSpPr>
        <p:spPr bwMode="auto">
          <a:xfrm>
            <a:off x="-8468" y="-14288"/>
            <a:ext cx="12249151" cy="871539"/>
          </a:xfrm>
          <a:prstGeom prst="rect">
            <a:avLst/>
          </a:prstGeom>
          <a:blipFill dpi="0" rotWithShape="1">
            <a:blip r:embed="rId2" cstate="email"/>
            <a:srcRect/>
            <a:tile tx="-2457450" ty="0" sx="59000" sy="59000" flip="x" algn="r"/>
          </a:blipFill>
          <a:ln w="0">
            <a:noFill/>
          </a:ln>
          <a:scene3d>
            <a:camera prst="perspective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2" name="矩形 1"/>
          <p:cNvSpPr/>
          <p:nvPr/>
        </p:nvSpPr>
        <p:spPr>
          <a:xfrm>
            <a:off x="-10582" y="6042027"/>
            <a:ext cx="12251268"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8000" contrast="33000"/>
                    </a14:imgEffect>
                  </a14:imgLayer>
                </a14:imgProps>
              </a:ext>
            </a:extLst>
          </a:blip>
          <a:srcRect/>
          <a:stretch>
            <a:fillRect/>
          </a:stretch>
        </p:blipFill>
        <p:spPr bwMode="auto">
          <a:xfrm>
            <a:off x="-15833" y="792945"/>
            <a:ext cx="12256517" cy="5372361"/>
          </a:xfrm>
          <a:prstGeom prst="rect">
            <a:avLst/>
          </a:prstGeom>
          <a:noFill/>
          <a:ln w="9525">
            <a:noFill/>
            <a:miter lim="800000"/>
            <a:headEnd/>
            <a:tailEnd/>
          </a:ln>
        </p:spPr>
      </p:pic>
      <p:pic>
        <p:nvPicPr>
          <p:cNvPr id="6" name="Picture 6"/>
          <p:cNvPicPr>
            <a:picLocks noChangeAspect="1" noChangeArrowheads="1"/>
          </p:cNvPicPr>
          <p:nvPr/>
        </p:nvPicPr>
        <p:blipFill>
          <a:blip r:embed="rId5"/>
          <a:srcRect/>
          <a:stretch>
            <a:fillRect/>
          </a:stretch>
        </p:blipFill>
        <p:spPr bwMode="auto">
          <a:xfrm flipH="1">
            <a:off x="4419437" y="6345221"/>
            <a:ext cx="7772400" cy="276225"/>
          </a:xfrm>
          <a:prstGeom prst="rect">
            <a:avLst/>
          </a:prstGeom>
          <a:noFill/>
          <a:ln w="9525">
            <a:noFill/>
            <a:miter lim="800000"/>
            <a:headEnd/>
            <a:tailEnd/>
          </a:ln>
        </p:spPr>
      </p:pic>
      <p:pic>
        <p:nvPicPr>
          <p:cNvPr id="7" name="图片 11" descr="png素材 (276).png"/>
          <p:cNvPicPr>
            <a:picLocks noChangeAspect="1"/>
          </p:cNvPicPr>
          <p:nvPr/>
        </p:nvPicPr>
        <p:blipFill>
          <a:blip r:embed="rId6" cstate="email"/>
          <a:srcRect/>
          <a:stretch>
            <a:fillRect/>
          </a:stretch>
        </p:blipFill>
        <p:spPr bwMode="auto">
          <a:xfrm>
            <a:off x="0" y="2653"/>
            <a:ext cx="1047725" cy="785795"/>
          </a:xfrm>
          <a:prstGeom prst="rect">
            <a:avLst/>
          </a:prstGeom>
          <a:noFill/>
          <a:ln w="9525">
            <a:noFill/>
            <a:miter lim="800000"/>
            <a:headEnd/>
            <a:tailEnd/>
          </a:ln>
        </p:spPr>
      </p:pic>
      <p:sp>
        <p:nvSpPr>
          <p:cNvPr id="8" name="矩形 7"/>
          <p:cNvSpPr/>
          <p:nvPr/>
        </p:nvSpPr>
        <p:spPr bwMode="auto">
          <a:xfrm>
            <a:off x="6288025" y="332658"/>
            <a:ext cx="5893495" cy="461665"/>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indent="0" algn="ctr" defTabSz="1219200" rtl="0" eaLnBrk="1" fontAlgn="base" latinLnBrk="0" hangingPunct="1">
              <a:lnSpc>
                <a:spcPct val="100000"/>
              </a:lnSpc>
              <a:spcBef>
                <a:spcPct val="0"/>
              </a:spcBef>
              <a:spcAft>
                <a:spcPct val="0"/>
              </a:spcAft>
              <a:buClrTx/>
              <a:buSzTx/>
              <a:buFontTx/>
              <a:buNone/>
              <a:defRPr/>
            </a:pPr>
            <a:r>
              <a:rPr lang="en-US" altLang="zh-CN" sz="2400" spc="400">
                <a:solidFill>
                  <a:schemeClr val="bg1"/>
                </a:solidFill>
                <a:latin typeface="微软雅黑" panose="020B0503020204020204" pitchFamily="34" charset="-122"/>
                <a:ea typeface="微软雅黑" panose="020B0503020204020204" pitchFamily="34" charset="-122"/>
              </a:rPr>
              <a:t>『</a:t>
            </a:r>
            <a:r>
              <a:rPr lang="zh-CN" altLang="en-US" sz="2400" spc="400">
                <a:solidFill>
                  <a:schemeClr val="bg1"/>
                </a:solidFill>
                <a:latin typeface="微软雅黑" panose="020B0503020204020204" pitchFamily="34" charset="-122"/>
                <a:ea typeface="微软雅黑" panose="020B0503020204020204" pitchFamily="34" charset="-122"/>
              </a:rPr>
              <a:t>第一</a:t>
            </a:r>
            <a:r>
              <a:rPr lang="en-US" altLang="zh-CN" sz="2400" spc="4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PPT</a:t>
            </a:r>
            <a:r>
              <a:rPr lang="en-US" altLang="zh-CN" sz="2400" spc="400" baseline="0">
                <a:solidFill>
                  <a:schemeClr val="bg1"/>
                </a:solidFill>
                <a:latin typeface="微软雅黑" panose="020B0503020204020204" pitchFamily="34" charset="-122"/>
                <a:ea typeface="微软雅黑" panose="020B0503020204020204" pitchFamily="34" charset="-122"/>
              </a:rPr>
              <a:t>』—</a:t>
            </a:r>
            <a:r>
              <a:rPr lang="zh-CN" altLang="en-US" sz="2400" spc="400" baseline="0">
                <a:solidFill>
                  <a:schemeClr val="bg1"/>
                </a:solidFill>
                <a:latin typeface="微软雅黑" panose="020B0503020204020204" pitchFamily="34" charset="-122"/>
                <a:ea typeface="微软雅黑" panose="020B0503020204020204" pitchFamily="34" charset="-122"/>
              </a:rPr>
              <a:t> </a:t>
            </a:r>
            <a:r>
              <a:rPr lang="en-US" altLang="zh-CN" sz="2400" b="0" spc="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WWW.1PPT.COM</a:t>
            </a:r>
            <a:endParaRPr lang="zh-CN" altLang="en-US" sz="2400" b="0" spc="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TextBox 8"/>
          <p:cNvSpPr txBox="1"/>
          <p:nvPr/>
        </p:nvSpPr>
        <p:spPr bwMode="auto">
          <a:xfrm>
            <a:off x="4463821" y="6347071"/>
            <a:ext cx="7141633" cy="379656"/>
          </a:xfrm>
          <a:prstGeom prst="rect">
            <a:avLst/>
          </a:prstGeom>
          <a:noFill/>
        </p:spPr>
        <p:txBody>
          <a:bodyPr>
            <a:spAutoFit/>
          </a:bodyPr>
          <a:lstStyle/>
          <a:p>
            <a:pPr>
              <a:defRPr/>
            </a:pPr>
            <a:r>
              <a:rPr lang="zh-CN" altLang="en-US" sz="1865" spc="400">
                <a:solidFill>
                  <a:schemeClr val="bg1"/>
                </a:solidFill>
                <a:latin typeface="微软雅黑" panose="020B0503020204020204" pitchFamily="34" charset="-122"/>
                <a:ea typeface="微软雅黑" panose="020B0503020204020204" pitchFamily="34" charset="-122"/>
              </a:rPr>
              <a:t>第一</a:t>
            </a:r>
            <a:r>
              <a:rPr lang="en-US" altLang="zh-CN" sz="1865" spc="400">
                <a:solidFill>
                  <a:schemeClr val="bg1"/>
                </a:solidFill>
                <a:latin typeface="微软雅黑" panose="020B0503020204020204" pitchFamily="34" charset="-122"/>
                <a:ea typeface="微软雅黑" panose="020B0503020204020204" pitchFamily="34" charset="-122"/>
              </a:rPr>
              <a:t>PPT HTTP</a:t>
            </a:r>
            <a:r>
              <a:rPr lang="zh-CN" altLang="en-US" sz="1865" spc="400">
                <a:solidFill>
                  <a:schemeClr val="bg1"/>
                </a:solidFill>
                <a:latin typeface="微软雅黑" panose="020B0503020204020204" pitchFamily="34" charset="-122"/>
                <a:ea typeface="微软雅黑" panose="020B0503020204020204" pitchFamily="34" charset="-122"/>
              </a:rPr>
              <a:t>：</a:t>
            </a:r>
            <a:r>
              <a:rPr lang="en-US" altLang="zh-CN" sz="1865" spc="400">
                <a:solidFill>
                  <a:schemeClr val="bg1"/>
                </a:solidFill>
                <a:latin typeface="微软雅黑" panose="020B0503020204020204" pitchFamily="34" charset="-122"/>
                <a:ea typeface="微软雅黑" panose="020B0503020204020204" pitchFamily="34" charset="-122"/>
              </a:rPr>
              <a:t>//WWW.1PPT.COM</a:t>
            </a:r>
            <a:endParaRPr lang="zh-CN" altLang="en-US" sz="1865" spc="400">
              <a:solidFill>
                <a:schemeClr val="bg1"/>
              </a:solidFill>
              <a:latin typeface="微软雅黑" panose="020B0503020204020204" pitchFamily="34" charset="-122"/>
              <a:ea typeface="微软雅黑" panose="020B0503020204020204" pitchFamily="34" charset="-122"/>
            </a:endParaRPr>
          </a:p>
        </p:txBody>
      </p:sp>
      <p:sp>
        <p:nvSpPr>
          <p:cNvPr id="10" name="Freeform 2670"/>
          <p:cNvSpPr>
            <a:spLocks noEditPoints="1"/>
          </p:cNvSpPr>
          <p:nvPr/>
        </p:nvSpPr>
        <p:spPr bwMode="auto">
          <a:xfrm>
            <a:off x="3714737" y="6273139"/>
            <a:ext cx="537633" cy="406400"/>
          </a:xfrm>
          <a:custGeom>
            <a:avLst/>
            <a:gdLst>
              <a:gd name="T0" fmla="*/ 73 w 300"/>
              <a:gd name="T1" fmla="*/ 144 h 302"/>
              <a:gd name="T2" fmla="*/ 58 w 300"/>
              <a:gd name="T3" fmla="*/ 153 h 302"/>
              <a:gd name="T4" fmla="*/ 41 w 300"/>
              <a:gd name="T5" fmla="*/ 156 h 302"/>
              <a:gd name="T6" fmla="*/ 15 w 300"/>
              <a:gd name="T7" fmla="*/ 156 h 302"/>
              <a:gd name="T8" fmla="*/ 4 w 300"/>
              <a:gd name="T9" fmla="*/ 151 h 302"/>
              <a:gd name="T10" fmla="*/ 2 w 300"/>
              <a:gd name="T11" fmla="*/ 147 h 302"/>
              <a:gd name="T12" fmla="*/ 0 w 300"/>
              <a:gd name="T13" fmla="*/ 113 h 302"/>
              <a:gd name="T14" fmla="*/ 0 w 300"/>
              <a:gd name="T15" fmla="*/ 104 h 302"/>
              <a:gd name="T16" fmla="*/ 7 w 300"/>
              <a:gd name="T17" fmla="*/ 90 h 302"/>
              <a:gd name="T18" fmla="*/ 82 w 300"/>
              <a:gd name="T19" fmla="*/ 12 h 302"/>
              <a:gd name="T20" fmla="*/ 89 w 300"/>
              <a:gd name="T21" fmla="*/ 7 h 302"/>
              <a:gd name="T22" fmla="*/ 104 w 300"/>
              <a:gd name="T23" fmla="*/ 2 h 302"/>
              <a:gd name="T24" fmla="*/ 113 w 300"/>
              <a:gd name="T25" fmla="*/ 0 h 302"/>
              <a:gd name="T26" fmla="*/ 129 w 300"/>
              <a:gd name="T27" fmla="*/ 3 h 302"/>
              <a:gd name="T28" fmla="*/ 142 w 300"/>
              <a:gd name="T29" fmla="*/ 12 h 302"/>
              <a:gd name="T30" fmla="*/ 148 w 300"/>
              <a:gd name="T31" fmla="*/ 19 h 302"/>
              <a:gd name="T32" fmla="*/ 154 w 300"/>
              <a:gd name="T33" fmla="*/ 34 h 302"/>
              <a:gd name="T34" fmla="*/ 154 w 300"/>
              <a:gd name="T35" fmla="*/ 43 h 302"/>
              <a:gd name="T36" fmla="*/ 152 w 300"/>
              <a:gd name="T37" fmla="*/ 59 h 302"/>
              <a:gd name="T38" fmla="*/ 142 w 300"/>
              <a:gd name="T39" fmla="*/ 73 h 302"/>
              <a:gd name="T40" fmla="*/ 21 w 300"/>
              <a:gd name="T41" fmla="*/ 97 h 302"/>
              <a:gd name="T42" fmla="*/ 18 w 300"/>
              <a:gd name="T43" fmla="*/ 100 h 302"/>
              <a:gd name="T44" fmla="*/ 15 w 300"/>
              <a:gd name="T45" fmla="*/ 109 h 302"/>
              <a:gd name="T46" fmla="*/ 15 w 300"/>
              <a:gd name="T47" fmla="*/ 118 h 302"/>
              <a:gd name="T48" fmla="*/ 19 w 300"/>
              <a:gd name="T49" fmla="*/ 117 h 302"/>
              <a:gd name="T50" fmla="*/ 22 w 300"/>
              <a:gd name="T51" fmla="*/ 118 h 302"/>
              <a:gd name="T52" fmla="*/ 30 w 300"/>
              <a:gd name="T53" fmla="*/ 120 h 302"/>
              <a:gd name="T54" fmla="*/ 33 w 300"/>
              <a:gd name="T55" fmla="*/ 123 h 302"/>
              <a:gd name="T56" fmla="*/ 37 w 300"/>
              <a:gd name="T57" fmla="*/ 130 h 302"/>
              <a:gd name="T58" fmla="*/ 38 w 300"/>
              <a:gd name="T59" fmla="*/ 136 h 302"/>
              <a:gd name="T60" fmla="*/ 38 w 300"/>
              <a:gd name="T61" fmla="*/ 141 h 302"/>
              <a:gd name="T62" fmla="*/ 41 w 300"/>
              <a:gd name="T63" fmla="*/ 141 h 302"/>
              <a:gd name="T64" fmla="*/ 52 w 300"/>
              <a:gd name="T65" fmla="*/ 138 h 302"/>
              <a:gd name="T66" fmla="*/ 59 w 300"/>
              <a:gd name="T67" fmla="*/ 134 h 302"/>
              <a:gd name="T68" fmla="*/ 62 w 300"/>
              <a:gd name="T69" fmla="*/ 130 h 302"/>
              <a:gd name="T70" fmla="*/ 65 w 300"/>
              <a:gd name="T71" fmla="*/ 122 h 302"/>
              <a:gd name="T72" fmla="*/ 65 w 300"/>
              <a:gd name="T73" fmla="*/ 117 h 302"/>
              <a:gd name="T74" fmla="*/ 63 w 300"/>
              <a:gd name="T75" fmla="*/ 106 h 302"/>
              <a:gd name="T76" fmla="*/ 58 w 300"/>
              <a:gd name="T77" fmla="*/ 97 h 302"/>
              <a:gd name="T78" fmla="*/ 54 w 300"/>
              <a:gd name="T79" fmla="*/ 94 h 302"/>
              <a:gd name="T80" fmla="*/ 44 w 300"/>
              <a:gd name="T81" fmla="*/ 90 h 302"/>
              <a:gd name="T82" fmla="*/ 38 w 300"/>
              <a:gd name="T83" fmla="*/ 90 h 302"/>
              <a:gd name="T84" fmla="*/ 30 w 300"/>
              <a:gd name="T85" fmla="*/ 91 h 302"/>
              <a:gd name="T86" fmla="*/ 21 w 300"/>
              <a:gd name="T87" fmla="*/ 97 h 302"/>
              <a:gd name="T88" fmla="*/ 81 w 300"/>
              <a:gd name="T89" fmla="*/ 113 h 302"/>
              <a:gd name="T90" fmla="*/ 132 w 300"/>
              <a:gd name="T91" fmla="*/ 62 h 302"/>
              <a:gd name="T92" fmla="*/ 137 w 300"/>
              <a:gd name="T93" fmla="*/ 54 h 302"/>
              <a:gd name="T94" fmla="*/ 139 w 300"/>
              <a:gd name="T95" fmla="*/ 43 h 302"/>
              <a:gd name="T96" fmla="*/ 139 w 300"/>
              <a:gd name="T97" fmla="*/ 37 h 302"/>
              <a:gd name="T98" fmla="*/ 135 w 300"/>
              <a:gd name="T99" fmla="*/ 28 h 302"/>
              <a:gd name="T100" fmla="*/ 132 w 300"/>
              <a:gd name="T101" fmla="*/ 24 h 302"/>
              <a:gd name="T102" fmla="*/ 123 w 300"/>
              <a:gd name="T103" fmla="*/ 18 h 302"/>
              <a:gd name="T104" fmla="*/ 113 w 300"/>
              <a:gd name="T105" fmla="*/ 15 h 302"/>
              <a:gd name="T106" fmla="*/ 107 w 300"/>
              <a:gd name="T107" fmla="*/ 16 h 302"/>
              <a:gd name="T108" fmla="*/ 97 w 300"/>
              <a:gd name="T109" fmla="*/ 21 h 302"/>
              <a:gd name="T110" fmla="*/ 41 w 300"/>
              <a:gd name="T111" fmla="*/ 74 h 302"/>
              <a:gd name="T112" fmla="*/ 49 w 300"/>
              <a:gd name="T113" fmla="*/ 75 h 302"/>
              <a:gd name="T114" fmla="*/ 63 w 300"/>
              <a:gd name="T115" fmla="*/ 82 h 302"/>
              <a:gd name="T116" fmla="*/ 69 w 300"/>
              <a:gd name="T117" fmla="*/ 86 h 302"/>
              <a:gd name="T118" fmla="*/ 77 w 300"/>
              <a:gd name="T119" fmla="*/ 99 h 302"/>
              <a:gd name="T120" fmla="*/ 81 w 300"/>
              <a:gd name="T121" fmla="*/ 113 h 3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02"/>
              <a:gd name="T185" fmla="*/ 300 w 300"/>
              <a:gd name="T186" fmla="*/ 302 h 3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02">
                <a:moveTo>
                  <a:pt x="140" y="278"/>
                </a:moveTo>
                <a:lnTo>
                  <a:pt x="140" y="278"/>
                </a:lnTo>
                <a:lnTo>
                  <a:pt x="128" y="288"/>
                </a:lnTo>
                <a:lnTo>
                  <a:pt x="114" y="296"/>
                </a:lnTo>
                <a:lnTo>
                  <a:pt x="98" y="300"/>
                </a:lnTo>
                <a:lnTo>
                  <a:pt x="82" y="302"/>
                </a:lnTo>
                <a:lnTo>
                  <a:pt x="30" y="302"/>
                </a:lnTo>
                <a:lnTo>
                  <a:pt x="18" y="300"/>
                </a:lnTo>
                <a:lnTo>
                  <a:pt x="8" y="292"/>
                </a:lnTo>
                <a:lnTo>
                  <a:pt x="2" y="284"/>
                </a:lnTo>
                <a:lnTo>
                  <a:pt x="0" y="272"/>
                </a:lnTo>
                <a:lnTo>
                  <a:pt x="0" y="218"/>
                </a:lnTo>
                <a:lnTo>
                  <a:pt x="0" y="202"/>
                </a:lnTo>
                <a:lnTo>
                  <a:pt x="6" y="188"/>
                </a:lnTo>
                <a:lnTo>
                  <a:pt x="14" y="174"/>
                </a:lnTo>
                <a:lnTo>
                  <a:pt x="24" y="160"/>
                </a:lnTo>
                <a:lnTo>
                  <a:pt x="160" y="24"/>
                </a:lnTo>
                <a:lnTo>
                  <a:pt x="172" y="14"/>
                </a:lnTo>
                <a:lnTo>
                  <a:pt x="186" y="6"/>
                </a:lnTo>
                <a:lnTo>
                  <a:pt x="202" y="2"/>
                </a:lnTo>
                <a:lnTo>
                  <a:pt x="218" y="0"/>
                </a:lnTo>
                <a:lnTo>
                  <a:pt x="234" y="2"/>
                </a:lnTo>
                <a:lnTo>
                  <a:pt x="250" y="6"/>
                </a:lnTo>
                <a:lnTo>
                  <a:pt x="264" y="14"/>
                </a:lnTo>
                <a:lnTo>
                  <a:pt x="276" y="24"/>
                </a:lnTo>
                <a:lnTo>
                  <a:pt x="288" y="38"/>
                </a:lnTo>
                <a:lnTo>
                  <a:pt x="294" y="52"/>
                </a:lnTo>
                <a:lnTo>
                  <a:pt x="300" y="66"/>
                </a:lnTo>
                <a:lnTo>
                  <a:pt x="300" y="84"/>
                </a:lnTo>
                <a:lnTo>
                  <a:pt x="300" y="100"/>
                </a:lnTo>
                <a:lnTo>
                  <a:pt x="294" y="116"/>
                </a:lnTo>
                <a:lnTo>
                  <a:pt x="288" y="130"/>
                </a:lnTo>
                <a:lnTo>
                  <a:pt x="276" y="142"/>
                </a:lnTo>
                <a:lnTo>
                  <a:pt x="140" y="278"/>
                </a:lnTo>
                <a:close/>
                <a:moveTo>
                  <a:pt x="42" y="186"/>
                </a:moveTo>
                <a:lnTo>
                  <a:pt x="42" y="186"/>
                </a:lnTo>
                <a:lnTo>
                  <a:pt x="36" y="194"/>
                </a:lnTo>
                <a:lnTo>
                  <a:pt x="32" y="202"/>
                </a:lnTo>
                <a:lnTo>
                  <a:pt x="30" y="210"/>
                </a:lnTo>
                <a:lnTo>
                  <a:pt x="30" y="218"/>
                </a:lnTo>
                <a:lnTo>
                  <a:pt x="30" y="228"/>
                </a:lnTo>
                <a:lnTo>
                  <a:pt x="38" y="226"/>
                </a:lnTo>
                <a:lnTo>
                  <a:pt x="44" y="228"/>
                </a:lnTo>
                <a:lnTo>
                  <a:pt x="52" y="230"/>
                </a:lnTo>
                <a:lnTo>
                  <a:pt x="58" y="232"/>
                </a:lnTo>
                <a:lnTo>
                  <a:pt x="64" y="238"/>
                </a:lnTo>
                <a:lnTo>
                  <a:pt x="68" y="244"/>
                </a:lnTo>
                <a:lnTo>
                  <a:pt x="72" y="250"/>
                </a:lnTo>
                <a:lnTo>
                  <a:pt x="74" y="256"/>
                </a:lnTo>
                <a:lnTo>
                  <a:pt x="74" y="264"/>
                </a:lnTo>
                <a:lnTo>
                  <a:pt x="74" y="272"/>
                </a:lnTo>
                <a:lnTo>
                  <a:pt x="82" y="272"/>
                </a:lnTo>
                <a:lnTo>
                  <a:pt x="92" y="270"/>
                </a:lnTo>
                <a:lnTo>
                  <a:pt x="100" y="268"/>
                </a:lnTo>
                <a:lnTo>
                  <a:pt x="108" y="266"/>
                </a:lnTo>
                <a:lnTo>
                  <a:pt x="116" y="260"/>
                </a:lnTo>
                <a:lnTo>
                  <a:pt x="120" y="252"/>
                </a:lnTo>
                <a:lnTo>
                  <a:pt x="124" y="244"/>
                </a:lnTo>
                <a:lnTo>
                  <a:pt x="126" y="236"/>
                </a:lnTo>
                <a:lnTo>
                  <a:pt x="128" y="226"/>
                </a:lnTo>
                <a:lnTo>
                  <a:pt x="126" y="216"/>
                </a:lnTo>
                <a:lnTo>
                  <a:pt x="124" y="206"/>
                </a:lnTo>
                <a:lnTo>
                  <a:pt x="118" y="198"/>
                </a:lnTo>
                <a:lnTo>
                  <a:pt x="112" y="190"/>
                </a:lnTo>
                <a:lnTo>
                  <a:pt x="104" y="182"/>
                </a:lnTo>
                <a:lnTo>
                  <a:pt x="94" y="178"/>
                </a:lnTo>
                <a:lnTo>
                  <a:pt x="86" y="174"/>
                </a:lnTo>
                <a:lnTo>
                  <a:pt x="74" y="174"/>
                </a:lnTo>
                <a:lnTo>
                  <a:pt x="66" y="174"/>
                </a:lnTo>
                <a:lnTo>
                  <a:pt x="58" y="176"/>
                </a:lnTo>
                <a:lnTo>
                  <a:pt x="50" y="180"/>
                </a:lnTo>
                <a:lnTo>
                  <a:pt x="42" y="186"/>
                </a:lnTo>
                <a:close/>
                <a:moveTo>
                  <a:pt x="158" y="218"/>
                </a:moveTo>
                <a:lnTo>
                  <a:pt x="256" y="120"/>
                </a:lnTo>
                <a:lnTo>
                  <a:pt x="262" y="112"/>
                </a:lnTo>
                <a:lnTo>
                  <a:pt x="266" y="104"/>
                </a:lnTo>
                <a:lnTo>
                  <a:pt x="270" y="94"/>
                </a:lnTo>
                <a:lnTo>
                  <a:pt x="270" y="84"/>
                </a:lnTo>
                <a:lnTo>
                  <a:pt x="270" y="72"/>
                </a:lnTo>
                <a:lnTo>
                  <a:pt x="266" y="64"/>
                </a:lnTo>
                <a:lnTo>
                  <a:pt x="262" y="54"/>
                </a:lnTo>
                <a:lnTo>
                  <a:pt x="256" y="46"/>
                </a:lnTo>
                <a:lnTo>
                  <a:pt x="248" y="40"/>
                </a:lnTo>
                <a:lnTo>
                  <a:pt x="238" y="34"/>
                </a:lnTo>
                <a:lnTo>
                  <a:pt x="228" y="32"/>
                </a:lnTo>
                <a:lnTo>
                  <a:pt x="218" y="30"/>
                </a:lnTo>
                <a:lnTo>
                  <a:pt x="208" y="32"/>
                </a:lnTo>
                <a:lnTo>
                  <a:pt x="198" y="34"/>
                </a:lnTo>
                <a:lnTo>
                  <a:pt x="188" y="40"/>
                </a:lnTo>
                <a:lnTo>
                  <a:pt x="180" y="46"/>
                </a:lnTo>
                <a:lnTo>
                  <a:pt x="82" y="144"/>
                </a:lnTo>
                <a:lnTo>
                  <a:pt x="96" y="146"/>
                </a:lnTo>
                <a:lnTo>
                  <a:pt x="110" y="152"/>
                </a:lnTo>
                <a:lnTo>
                  <a:pt x="122" y="158"/>
                </a:lnTo>
                <a:lnTo>
                  <a:pt x="134" y="168"/>
                </a:lnTo>
                <a:lnTo>
                  <a:pt x="142" y="180"/>
                </a:lnTo>
                <a:lnTo>
                  <a:pt x="150" y="192"/>
                </a:lnTo>
                <a:lnTo>
                  <a:pt x="154" y="204"/>
                </a:lnTo>
                <a:lnTo>
                  <a:pt x="158" y="218"/>
                </a:lnTo>
                <a:close/>
              </a:path>
            </a:pathLst>
          </a:custGeom>
          <a:gradFill rotWithShape="1">
            <a:gsLst>
              <a:gs pos="0">
                <a:srgbClr val="FF6600"/>
              </a:gs>
              <a:gs pos="100000">
                <a:srgbClr val="FF3300"/>
              </a:gs>
            </a:gsLst>
            <a:lin ang="5400000" scaled="1"/>
          </a:gradFill>
          <a:ln w="9525">
            <a:noFill/>
            <a:round/>
          </a:ln>
        </p:spPr>
        <p:txBody>
          <a:bodyPr/>
          <a:lstStyle/>
          <a:p>
            <a:endParaRPr lang="zh-CN" altLang="en-US" sz="1200"/>
          </a:p>
        </p:txBody>
      </p:sp>
      <p:sp>
        <p:nvSpPr>
          <p:cNvPr id="11" name="矩形 10"/>
          <p:cNvSpPr/>
          <p:nvPr/>
        </p:nvSpPr>
        <p:spPr bwMode="auto">
          <a:xfrm>
            <a:off x="3695735" y="8253536"/>
            <a:ext cx="5376597" cy="360040"/>
          </a:xfrm>
          <a:prstGeom prst="rect">
            <a:avLst/>
          </a:prstGeom>
          <a:noFill/>
          <a:ln w="25400">
            <a:noFill/>
          </a:ln>
          <a:effectLst/>
          <a:scene3d>
            <a:camera prst="orthographicFront"/>
            <a:lightRig rig="flat" dir="t"/>
          </a:scene3d>
          <a:sp3d>
            <a:extrusionClr>
              <a:schemeClr val="bg1"/>
            </a:extrusionClr>
            <a:contourClr>
              <a:schemeClr val="bg1"/>
            </a:contourClr>
          </a:sp3d>
        </p:spPr>
        <p:style>
          <a:lnRef idx="1">
            <a:schemeClr val="accent2"/>
          </a:lnRef>
          <a:fillRef idx="3">
            <a:schemeClr val="accent2"/>
          </a:fillRef>
          <a:effectRef idx="2">
            <a:schemeClr val="accent2"/>
          </a:effectRef>
          <a:fontRef idx="minor">
            <a:schemeClr val="lt1"/>
          </a:fontRef>
        </p:style>
        <p:txBody>
          <a:bodyPr rtlCol="0" anchor="ctr"/>
          <a:lstStyle/>
          <a:p>
            <a:pPr marL="0" algn="ctr" eaLnBrk="0" fontAlgn="ctr" hangingPunct="0">
              <a:spcBef>
                <a:spcPts val="0"/>
              </a:spcBef>
              <a:spcAft>
                <a:spcPts val="0"/>
              </a:spcAft>
              <a:buClr>
                <a:srgbClr val="FF0000"/>
              </a:buClr>
              <a:buSzPct val="70000"/>
              <a:tabLst>
                <a:tab pos="181610" algn="l"/>
              </a:tabLst>
            </a:pPr>
            <a:r>
              <a:rPr lang="zh-CN" altLang="en-US" sz="1865">
                <a:latin typeface="STXihei" panose="02010600040101010101" pitchFamily="2" charset="-122"/>
                <a:ea typeface="STXihei" panose="02010600040101010101" pitchFamily="2" charset="-122"/>
              </a:rPr>
              <a:t>第一</a:t>
            </a:r>
            <a:r>
              <a:rPr lang="en-US" altLang="zh-CN" sz="1865">
                <a:latin typeface="STXihei" panose="02010600040101010101" pitchFamily="2" charset="-122"/>
                <a:ea typeface="STXihei" panose="02010600040101010101" pitchFamily="2" charset="-122"/>
              </a:rPr>
              <a:t>PPT</a:t>
            </a:r>
            <a:r>
              <a:rPr lang="zh-CN" altLang="en-US" sz="1865">
                <a:latin typeface="STXihei" panose="02010600040101010101" pitchFamily="2" charset="-122"/>
                <a:ea typeface="STXihei" panose="02010600040101010101" pitchFamily="2" charset="-122"/>
              </a:rPr>
              <a:t>模板网</a:t>
            </a:r>
            <a:endParaRPr lang="en-US" altLang="zh-CN" sz="1865">
              <a:latin typeface="STXihei" panose="02010600040101010101" pitchFamily="2" charset="-122"/>
              <a:ea typeface="STXihei" panose="02010600040101010101" pitchFamily="2" charset="-122"/>
            </a:endParaRPr>
          </a:p>
          <a:p>
            <a:pPr marL="0" algn="ctr" eaLnBrk="0" fontAlgn="ctr" hangingPunct="0">
              <a:spcBef>
                <a:spcPts val="0"/>
              </a:spcBef>
              <a:spcAft>
                <a:spcPts val="0"/>
              </a:spcAft>
              <a:buClr>
                <a:srgbClr val="FF0000"/>
              </a:buClr>
              <a:buSzPct val="70000"/>
              <a:tabLst>
                <a:tab pos="181610" algn="l"/>
              </a:tabLst>
            </a:pPr>
            <a:r>
              <a:rPr lang="en-US" altLang="zh-CN" sz="1865">
                <a:latin typeface="STXihei" panose="02010600040101010101" pitchFamily="2" charset="-122"/>
                <a:ea typeface="STXihei" panose="02010600040101010101" pitchFamily="2" charset="-122"/>
                <a:hlinkClick r:id="rId7"/>
              </a:rPr>
              <a:t>www.1ppt.com/tubiao/</a:t>
            </a:r>
            <a:r>
              <a:rPr lang="en-US" altLang="zh-CN" sz="1865">
                <a:latin typeface="STXihei" panose="02010600040101010101" pitchFamily="2" charset="-122"/>
                <a:ea typeface="STXihei" panose="02010600040101010101" pitchFamily="2" charset="-122"/>
              </a:rPr>
              <a:t>  </a:t>
            </a:r>
            <a:endParaRPr lang="zh-CN" altLang="en-US" sz="1865">
              <a:latin typeface="STXihei" panose="02010600040101010101" pitchFamily="2" charset="-122"/>
              <a:ea typeface="STXihei" panose="02010600040101010101" pitchFamily="2" charset="-122"/>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ortfolio #1">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19065" y="104778"/>
            <a:ext cx="6702425" cy="6646863"/>
          </a:xfrm>
          <a:prstGeom prst="rect">
            <a:avLst/>
          </a:prstGeom>
          <a:solidFill>
            <a:schemeClr val="bg1">
              <a:lumMod val="65000"/>
            </a:schemeClr>
          </a:solidFill>
        </p:spPr>
        <p:txBody>
          <a:bodyPr/>
          <a:lstStyle>
            <a:lvl1pPr marL="0" indent="0">
              <a:buNone/>
              <a:defRPr sz="1000" b="1">
                <a:solidFill>
                  <a:schemeClr val="bg1"/>
                </a:solidFill>
              </a:defRPr>
            </a:lvl1pPr>
          </a:lstStyle>
          <a:p>
            <a:r>
              <a:rPr lang="zh-CN" altLang="en-US"/>
              <a:t>请替换文字内容</a:t>
            </a:r>
            <a:r>
              <a:rPr lang="en-US"/>
              <a:t>Image</a:t>
            </a:r>
          </a:p>
        </p:txBody>
      </p:sp>
      <p:sp>
        <p:nvSpPr>
          <p:cNvPr id="7" name="Picture Placeholder 5"/>
          <p:cNvSpPr>
            <a:spLocks noGrp="1"/>
          </p:cNvSpPr>
          <p:nvPr>
            <p:ph type="pic" sz="quarter" idx="11" hasCustomPrompt="1"/>
          </p:nvPr>
        </p:nvSpPr>
        <p:spPr>
          <a:xfrm>
            <a:off x="6884938" y="104775"/>
            <a:ext cx="2560321" cy="3292860"/>
          </a:xfrm>
          <a:prstGeom prst="rect">
            <a:avLst/>
          </a:prstGeom>
          <a:solidFill>
            <a:schemeClr val="bg1">
              <a:lumMod val="65000"/>
            </a:schemeClr>
          </a:solidFill>
        </p:spPr>
        <p:txBody>
          <a:bodyPr/>
          <a:lstStyle>
            <a:lvl1pPr marL="0" indent="0">
              <a:buNone/>
              <a:defRPr sz="1000" b="1">
                <a:solidFill>
                  <a:schemeClr val="bg1"/>
                </a:solidFill>
              </a:defRPr>
            </a:lvl1pPr>
          </a:lstStyle>
          <a:p>
            <a:r>
              <a:rPr lang="zh-CN" altLang="en-US"/>
              <a:t>请替换文字内容</a:t>
            </a:r>
            <a:r>
              <a:rPr lang="en-US"/>
              <a:t>Image</a:t>
            </a:r>
          </a:p>
        </p:txBody>
      </p:sp>
      <p:sp>
        <p:nvSpPr>
          <p:cNvPr id="8" name="Picture Placeholder 5"/>
          <p:cNvSpPr>
            <a:spLocks noGrp="1"/>
          </p:cNvSpPr>
          <p:nvPr>
            <p:ph type="pic" sz="quarter" idx="12" hasCustomPrompt="1"/>
          </p:nvPr>
        </p:nvSpPr>
        <p:spPr>
          <a:xfrm>
            <a:off x="9509050" y="3460367"/>
            <a:ext cx="2560321" cy="3292860"/>
          </a:xfrm>
          <a:prstGeom prst="rect">
            <a:avLst/>
          </a:prstGeom>
          <a:solidFill>
            <a:schemeClr val="bg1">
              <a:lumMod val="65000"/>
            </a:schemeClr>
          </a:solidFill>
        </p:spPr>
        <p:txBody>
          <a:bodyPr/>
          <a:lstStyle>
            <a:lvl1pPr marL="0" indent="0">
              <a:buNone/>
              <a:defRPr sz="1000" b="1">
                <a:solidFill>
                  <a:schemeClr val="bg1"/>
                </a:solidFill>
              </a:defRPr>
            </a:lvl1pPr>
          </a:lstStyle>
          <a:p>
            <a:r>
              <a:rPr lang="zh-CN" altLang="en-US"/>
              <a:t>请替换文字内容</a:t>
            </a:r>
            <a:r>
              <a:rPr lang="en-US"/>
              <a:t>Image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 y="1"/>
            <a:ext cx="9456373" cy="644691"/>
          </a:xfrm>
        </p:spPr>
        <p:txBody>
          <a:bodyPr>
            <a:noAutofit/>
          </a:bodyPr>
          <a:lstStyle>
            <a:lvl1pPr algn="l">
              <a:defRPr sz="320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15" name="Content Placeholder 2"/>
          <p:cNvSpPr>
            <a:spLocks noGrp="1"/>
          </p:cNvSpPr>
          <p:nvPr>
            <p:ph idx="1"/>
          </p:nvPr>
        </p:nvSpPr>
        <p:spPr>
          <a:xfrm>
            <a:off x="623392" y="1604797"/>
            <a:ext cx="10972800" cy="4525963"/>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dirty="0"/>
          </a:p>
        </p:txBody>
      </p:sp>
      <p:sp>
        <p:nvSpPr>
          <p:cNvPr id="7" name="Footer Placeholder 4"/>
          <p:cNvSpPr txBox="1"/>
          <p:nvPr/>
        </p:nvSpPr>
        <p:spPr>
          <a:xfrm>
            <a:off x="143341" y="6405332"/>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200" kern="1200">
                <a:solidFill>
                  <a:schemeClr val="tx1"/>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600"/>
              <a:t>Copyright © CMI 2017. All rights reserved.</a:t>
            </a:r>
            <a:endParaRPr lang="zh-CN" altLang="en-US" sz="1600"/>
          </a:p>
        </p:txBody>
      </p:sp>
      <p:sp>
        <p:nvSpPr>
          <p:cNvPr id="5" name="矩形 4"/>
          <p:cNvSpPr/>
          <p:nvPr/>
        </p:nvSpPr>
        <p:spPr bwMode="auto">
          <a:xfrm>
            <a:off x="3" y="644691"/>
            <a:ext cx="12191999" cy="6213309"/>
          </a:xfrm>
          <a:prstGeom prst="rect">
            <a:avLst/>
          </a:prstGeom>
          <a:gradFill flip="none" rotWithShape="1">
            <a:gsLst>
              <a:gs pos="1000">
                <a:srgbClr val="207EBF"/>
              </a:gs>
              <a:gs pos="0">
                <a:srgbClr val="207EBF"/>
              </a:gs>
              <a:gs pos="100000">
                <a:srgbClr val="0A2037"/>
              </a:gs>
            </a:gsLst>
            <a:path path="circle">
              <a:fillToRect l="50000" t="50000" r="50000" b="50000"/>
            </a:path>
            <a:tileRect/>
          </a:gradFill>
          <a:ln w="25400">
            <a:noFill/>
          </a:ln>
          <a:effectLst/>
          <a:scene3d>
            <a:camera prst="orthographicFront"/>
            <a:lightRig rig="flat" dir="t"/>
          </a:scene3d>
          <a:sp3d>
            <a:extrusionClr>
              <a:schemeClr val="bg1"/>
            </a:extrusionClr>
            <a:contourClr>
              <a:schemeClr val="bg1"/>
            </a:contourClr>
          </a:sp3d>
        </p:spPr>
        <p:style>
          <a:lnRef idx="1">
            <a:schemeClr val="accent2"/>
          </a:lnRef>
          <a:fillRef idx="3">
            <a:schemeClr val="accent2"/>
          </a:fillRef>
          <a:effectRef idx="2">
            <a:schemeClr val="accent2"/>
          </a:effectRef>
          <a:fontRef idx="minor">
            <a:schemeClr val="lt1"/>
          </a:fontRef>
        </p:style>
        <p:txBody>
          <a:bodyPr rtlCol="0" anchor="ctr"/>
          <a:lstStyle/>
          <a:p>
            <a:pPr marL="0" algn="ctr" eaLnBrk="0" fontAlgn="ctr" hangingPunct="0">
              <a:spcBef>
                <a:spcPts val="0"/>
              </a:spcBef>
              <a:spcAft>
                <a:spcPts val="0"/>
              </a:spcAft>
              <a:buClr>
                <a:srgbClr val="FF0000"/>
              </a:buClr>
              <a:buSzPct val="70000"/>
              <a:tabLst>
                <a:tab pos="135890" algn="l"/>
              </a:tabLst>
            </a:pPr>
            <a:endParaRPr lang="zh-CN" altLang="en-US" sz="140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a:prstGeom prst="rect">
            <a:avLst/>
          </a:prstGeom>
        </p:spPr>
        <p:txBody>
          <a:bodyPr/>
          <a:lstStyle/>
          <a:p>
            <a:r>
              <a:rPr lang="zh-TW" altLang="en-US"/>
              <a:t>按一下以編輯母片標題樣式</a:t>
            </a:r>
            <a:endParaRPr lang="en-US"/>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TW" altLang="en-US"/>
              <a:t>按一下以編輯母片子標題樣式</a:t>
            </a:r>
            <a:endParaRPr lang="en-US"/>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7" name="Footer Placeholder 4"/>
          <p:cNvSpPr txBox="1"/>
          <p:nvPr/>
        </p:nvSpPr>
        <p:spPr>
          <a:xfrm>
            <a:off x="258186"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標題及物件">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7" name="Title 1"/>
          <p:cNvSpPr>
            <a:spLocks noGrp="1"/>
          </p:cNvSpPr>
          <p:nvPr>
            <p:ph type="title"/>
          </p:nvPr>
        </p:nvSpPr>
        <p:spPr>
          <a:xfrm>
            <a:off x="0" y="-6752"/>
            <a:ext cx="12192000" cy="644691"/>
          </a:xfrm>
          <a:prstGeom prst="rect">
            <a:avLst/>
          </a:prstGeom>
        </p:spPr>
        <p:txBody>
          <a:bodyPr anchor="ctr" anchorCtr="0">
            <a:noAutofit/>
          </a:bodyPr>
          <a:lstStyle>
            <a:lvl1pPr algn="l">
              <a:defRPr sz="3200" b="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8" name="Footer Placeholder 4"/>
          <p:cNvSpPr txBox="1"/>
          <p:nvPr/>
        </p:nvSpPr>
        <p:spPr>
          <a:xfrm>
            <a:off x="258186"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609600" y="1600202"/>
            <a:ext cx="5384800" cy="452543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Content Placeholder 3"/>
          <p:cNvSpPr>
            <a:spLocks noGrp="1"/>
          </p:cNvSpPr>
          <p:nvPr>
            <p:ph sz="half" idx="2"/>
          </p:nvPr>
        </p:nvSpPr>
        <p:spPr>
          <a:xfrm>
            <a:off x="6197600" y="1600202"/>
            <a:ext cx="5384800" cy="452543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Footer Placeholder 5"/>
          <p:cNvSpPr>
            <a:spLocks noGrp="1"/>
          </p:cNvSpPr>
          <p:nvPr>
            <p:ph type="ftr" sz="quarter" idx="11"/>
          </p:nvPr>
        </p:nvSpPr>
        <p:spPr/>
        <p:txBody>
          <a:bodyPr/>
          <a:lstStyle/>
          <a:p>
            <a:endParaRPr kumimoji="1" lang="zh-HK" altLang="en-US"/>
          </a:p>
        </p:txBody>
      </p:sp>
      <p:sp>
        <p:nvSpPr>
          <p:cNvPr id="7" name="Slide Number Placeholder 6"/>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8" name="Footer Placeholder 4"/>
          <p:cNvSpPr txBox="1"/>
          <p:nvPr/>
        </p:nvSpPr>
        <p:spPr>
          <a:xfrm>
            <a:off x="258188"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a:prstGeom prst="rect">
            <a:avLst/>
          </a:prstGeom>
        </p:spPr>
        <p:txBody>
          <a:bodyPr anchor="t"/>
          <a:lstStyle>
            <a:lvl1pPr algn="l">
              <a:defRPr sz="5335" b="1" cap="all"/>
            </a:lvl1pPr>
          </a:lstStyle>
          <a:p>
            <a:r>
              <a:rPr lang="zh-TW" altLang="en-US"/>
              <a:t>按一下以編輯母片標題樣式</a:t>
            </a:r>
            <a:endParaRPr lang="en-US"/>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TW" altLang="en-US"/>
              <a:t>按一下以編輯母片文字樣式</a:t>
            </a:r>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7" name="Footer Placeholder 4"/>
          <p:cNvSpPr txBox="1"/>
          <p:nvPr/>
        </p:nvSpPr>
        <p:spPr>
          <a:xfrm>
            <a:off x="258186"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609600" y="1600201"/>
            <a:ext cx="5384800" cy="452543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Content Placeholder 3"/>
          <p:cNvSpPr>
            <a:spLocks noGrp="1"/>
          </p:cNvSpPr>
          <p:nvPr>
            <p:ph sz="half" idx="2"/>
          </p:nvPr>
        </p:nvSpPr>
        <p:spPr>
          <a:xfrm>
            <a:off x="6197600" y="1600201"/>
            <a:ext cx="5384800" cy="452543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Footer Placeholder 5"/>
          <p:cNvSpPr>
            <a:spLocks noGrp="1"/>
          </p:cNvSpPr>
          <p:nvPr>
            <p:ph type="ftr" sz="quarter" idx="11"/>
          </p:nvPr>
        </p:nvSpPr>
        <p:spPr/>
        <p:txBody>
          <a:bodyPr/>
          <a:lstStyle/>
          <a:p>
            <a:endParaRPr kumimoji="1" lang="zh-HK" altLang="en-US"/>
          </a:p>
        </p:txBody>
      </p:sp>
      <p:sp>
        <p:nvSpPr>
          <p:cNvPr id="7" name="Slide Number Placeholder 6"/>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8" name="Footer Placeholder 4"/>
          <p:cNvSpPr txBox="1"/>
          <p:nvPr/>
        </p:nvSpPr>
        <p:spPr>
          <a:xfrm>
            <a:off x="258186"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TW" altLang="en-US"/>
              <a:t>按一下以編輯母片文字樣式</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TW" altLang="en-US"/>
              <a:t>按一下以編輯母片文字樣式</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Footer Placeholder 7"/>
          <p:cNvSpPr>
            <a:spLocks noGrp="1"/>
          </p:cNvSpPr>
          <p:nvPr>
            <p:ph type="ftr" sz="quarter" idx="11"/>
          </p:nvPr>
        </p:nvSpPr>
        <p:spPr/>
        <p:txBody>
          <a:bodyPr/>
          <a:lstStyle/>
          <a:p>
            <a:endParaRPr kumimoji="1" lang="zh-HK" altLang="en-US"/>
          </a:p>
        </p:txBody>
      </p:sp>
      <p:sp>
        <p:nvSpPr>
          <p:cNvPr id="9" name="Slide Number Placeholder 8"/>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10" name="Title 1"/>
          <p:cNvSpPr>
            <a:spLocks noGrp="1"/>
          </p:cNvSpPr>
          <p:nvPr>
            <p:ph type="title"/>
          </p:nvPr>
        </p:nvSpPr>
        <p:spPr>
          <a:xfrm>
            <a:off x="0" y="0"/>
            <a:ext cx="12192000" cy="644691"/>
          </a:xfrm>
          <a:prstGeom prst="rect">
            <a:avLst/>
          </a:prstGeom>
        </p:spPr>
        <p:txBody>
          <a:bodyPr anchor="ctr" anchorCtr="0">
            <a:noAutofit/>
          </a:bodyPr>
          <a:lstStyle>
            <a:lvl1pPr algn="l">
              <a:defRPr sz="3200" b="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11" name="Footer Placeholder 4"/>
          <p:cNvSpPr txBox="1"/>
          <p:nvPr/>
        </p:nvSpPr>
        <p:spPr>
          <a:xfrm>
            <a:off x="258186"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kumimoji="1" lang="zh-HK" altLang="en-US"/>
          </a:p>
        </p:txBody>
      </p:sp>
      <p:sp>
        <p:nvSpPr>
          <p:cNvPr id="5" name="Slide Number Placeholder 4"/>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6" name="Title 1"/>
          <p:cNvSpPr>
            <a:spLocks noGrp="1"/>
          </p:cNvSpPr>
          <p:nvPr>
            <p:ph type="title"/>
          </p:nvPr>
        </p:nvSpPr>
        <p:spPr>
          <a:xfrm>
            <a:off x="0" y="0"/>
            <a:ext cx="12192000" cy="644691"/>
          </a:xfrm>
          <a:prstGeom prst="rect">
            <a:avLst/>
          </a:prstGeom>
        </p:spPr>
        <p:txBody>
          <a:bodyPr anchor="ctr" anchorCtr="0">
            <a:noAutofit/>
          </a:bodyPr>
          <a:lstStyle>
            <a:lvl1pPr algn="l">
              <a:defRPr sz="3200" b="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7" name="Footer Placeholder 4"/>
          <p:cNvSpPr txBox="1"/>
          <p:nvPr/>
        </p:nvSpPr>
        <p:spPr>
          <a:xfrm>
            <a:off x="258186"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028734"/>
            <a:ext cx="6815667" cy="5096900"/>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TW" altLang="en-US"/>
              <a:t>按一下以編輯母片文字樣式</a:t>
            </a:r>
          </a:p>
        </p:txBody>
      </p:sp>
      <p:sp>
        <p:nvSpPr>
          <p:cNvPr id="6" name="Footer Placeholder 5"/>
          <p:cNvSpPr>
            <a:spLocks noGrp="1"/>
          </p:cNvSpPr>
          <p:nvPr>
            <p:ph type="ftr" sz="quarter" idx="11"/>
          </p:nvPr>
        </p:nvSpPr>
        <p:spPr/>
        <p:txBody>
          <a:bodyPr/>
          <a:lstStyle/>
          <a:p>
            <a:endParaRPr kumimoji="1" lang="zh-HK" altLang="en-US"/>
          </a:p>
        </p:txBody>
      </p:sp>
      <p:sp>
        <p:nvSpPr>
          <p:cNvPr id="7" name="Slide Number Placeholder 6"/>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8" name="Title 1"/>
          <p:cNvSpPr>
            <a:spLocks noGrp="1"/>
          </p:cNvSpPr>
          <p:nvPr>
            <p:ph type="title"/>
          </p:nvPr>
        </p:nvSpPr>
        <p:spPr>
          <a:xfrm>
            <a:off x="0" y="0"/>
            <a:ext cx="12192000" cy="644691"/>
          </a:xfrm>
          <a:prstGeom prst="rect">
            <a:avLst/>
          </a:prstGeom>
        </p:spPr>
        <p:txBody>
          <a:bodyPr anchor="ctr" anchorCtr="0">
            <a:noAutofit/>
          </a:bodyPr>
          <a:lstStyle>
            <a:lvl1pPr algn="l">
              <a:defRPr sz="3200" b="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9" name="Footer Placeholder 4"/>
          <p:cNvSpPr txBox="1"/>
          <p:nvPr/>
        </p:nvSpPr>
        <p:spPr>
          <a:xfrm>
            <a:off x="258186"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a:prstGeom prst="rect">
            <a:avLst/>
          </a:prstGeom>
        </p:spPr>
        <p:txBody>
          <a:bodyPr anchor="b"/>
          <a:lstStyle>
            <a:lvl1pPr algn="l">
              <a:defRPr sz="2665" b="1"/>
            </a:lvl1pPr>
          </a:lstStyle>
          <a:p>
            <a:r>
              <a:rPr lang="zh-TW" altLang="en-US"/>
              <a:t>按一下以編輯母片標題樣式</a:t>
            </a:r>
            <a:endParaRPr lang="en-US"/>
          </a:p>
        </p:txBody>
      </p:sp>
      <p:sp>
        <p:nvSpPr>
          <p:cNvPr id="3" name="Picture Placeholder 2"/>
          <p:cNvSpPr>
            <a:spLocks noGrp="1"/>
          </p:cNvSpPr>
          <p:nvPr>
            <p:ph type="pic" idx="1"/>
          </p:nvPr>
        </p:nvSpPr>
        <p:spPr>
          <a:xfrm>
            <a:off x="2389717" y="613833"/>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zh-TW" altLang="en-US"/>
              <a:t>按一下圖示以新增圖片</a:t>
            </a:r>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TW" altLang="en-US"/>
              <a:t>按一下以編輯母片文字樣式</a:t>
            </a:r>
          </a:p>
        </p:txBody>
      </p:sp>
      <p:sp>
        <p:nvSpPr>
          <p:cNvPr id="6" name="Footer Placeholder 5"/>
          <p:cNvSpPr>
            <a:spLocks noGrp="1"/>
          </p:cNvSpPr>
          <p:nvPr>
            <p:ph type="ftr" sz="quarter" idx="11"/>
          </p:nvPr>
        </p:nvSpPr>
        <p:spPr/>
        <p:txBody>
          <a:bodyPr/>
          <a:lstStyle/>
          <a:p>
            <a:endParaRPr kumimoji="1" lang="zh-HK" altLang="en-US"/>
          </a:p>
        </p:txBody>
      </p:sp>
      <p:sp>
        <p:nvSpPr>
          <p:cNvPr id="7" name="Slide Number Placeholder 6"/>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8" name="Title 1"/>
          <p:cNvSpPr txBox="1"/>
          <p:nvPr/>
        </p:nvSpPr>
        <p:spPr>
          <a:xfrm>
            <a:off x="0" y="0"/>
            <a:ext cx="12192000" cy="644691"/>
          </a:xfrm>
          <a:prstGeom prst="rect">
            <a:avLst/>
          </a:prstGeom>
        </p:spPr>
        <p:txBody>
          <a:bodyPr anchor="ctr" anchorCtr="0">
            <a:noAutofit/>
          </a:bodyPr>
          <a:lstStyle>
            <a:lvl1pPr algn="l" defTabSz="914400" rtl="0" eaLnBrk="1" latinLnBrk="0" hangingPunct="1">
              <a:spcBef>
                <a:spcPct val="0"/>
              </a:spcBef>
              <a:buNone/>
              <a:defRPr sz="2400" b="0" kern="1200">
                <a:solidFill>
                  <a:schemeClr val="bg1"/>
                </a:solidFill>
                <a:latin typeface="微软雅黑" panose="020B0503020204020204" pitchFamily="34" charset="-122"/>
                <a:ea typeface="微软雅黑" panose="020B0503020204020204" pitchFamily="34" charset="-122"/>
                <a:cs typeface="+mj-cs"/>
              </a:defRPr>
            </a:lvl1pPr>
          </a:lstStyle>
          <a:p>
            <a:r>
              <a:rPr lang="en-US" sz="3200"/>
              <a:t>Click to edit Master title style</a:t>
            </a:r>
          </a:p>
        </p:txBody>
      </p:sp>
      <p:sp>
        <p:nvSpPr>
          <p:cNvPr id="9" name="Footer Placeholder 4"/>
          <p:cNvSpPr txBox="1"/>
          <p:nvPr/>
        </p:nvSpPr>
        <p:spPr>
          <a:xfrm>
            <a:off x="258186"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7" name="Footer Placeholder 4"/>
          <p:cNvSpPr txBox="1"/>
          <p:nvPr/>
        </p:nvSpPr>
        <p:spPr>
          <a:xfrm>
            <a:off x="258186"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直排標題及文字">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983766" y="932723"/>
            <a:ext cx="6764469" cy="50969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7" name="Title 1"/>
          <p:cNvSpPr txBox="1"/>
          <p:nvPr/>
        </p:nvSpPr>
        <p:spPr>
          <a:xfrm>
            <a:off x="0" y="0"/>
            <a:ext cx="12192000" cy="644691"/>
          </a:xfrm>
          <a:prstGeom prst="rect">
            <a:avLst/>
          </a:prstGeom>
        </p:spPr>
        <p:txBody>
          <a:bodyPr anchor="ctr" anchorCtr="0">
            <a:noAutofit/>
          </a:bodyPr>
          <a:lstStyle>
            <a:lvl1pPr algn="l" defTabSz="914400" rtl="0" eaLnBrk="1" latinLnBrk="0" hangingPunct="1">
              <a:spcBef>
                <a:spcPct val="0"/>
              </a:spcBef>
              <a:buNone/>
              <a:defRPr sz="2400" b="0" kern="1200">
                <a:solidFill>
                  <a:schemeClr val="bg1"/>
                </a:solidFill>
                <a:latin typeface="微软雅黑" panose="020B0503020204020204" pitchFamily="34" charset="-122"/>
                <a:ea typeface="微软雅黑" panose="020B0503020204020204" pitchFamily="34" charset="-122"/>
                <a:cs typeface="+mj-cs"/>
              </a:defRPr>
            </a:lvl1pPr>
          </a:lstStyle>
          <a:p>
            <a:r>
              <a:rPr lang="en-US" sz="3200"/>
              <a:t>Click to edit Master title style</a:t>
            </a:r>
          </a:p>
        </p:txBody>
      </p:sp>
      <p:sp>
        <p:nvSpPr>
          <p:cNvPr id="8" name="Footer Placeholder 4"/>
          <p:cNvSpPr txBox="1"/>
          <p:nvPr/>
        </p:nvSpPr>
        <p:spPr>
          <a:xfrm>
            <a:off x="258186"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自訂版面配置">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403" y="2372883"/>
            <a:ext cx="10972800" cy="1143000"/>
          </a:xfrm>
          <a:prstGeom prst="rect">
            <a:avLst/>
          </a:prstGeom>
        </p:spPr>
        <p:txBody>
          <a:bodyPr/>
          <a:lstStyle/>
          <a:p>
            <a:r>
              <a:rPr lang="zh-TW" altLang="en-US"/>
              <a:t>按一下以編輯母片標題樣式</a:t>
            </a:r>
            <a:endParaRPr lang="en-US"/>
          </a:p>
        </p:txBody>
      </p:sp>
      <p:sp>
        <p:nvSpPr>
          <p:cNvPr id="4" name="Footer Placeholder 3"/>
          <p:cNvSpPr>
            <a:spLocks noGrp="1"/>
          </p:cNvSpPr>
          <p:nvPr>
            <p:ph type="ftr" sz="quarter" idx="11"/>
          </p:nvPr>
        </p:nvSpPr>
        <p:spPr/>
        <p:txBody>
          <a:bodyPr/>
          <a:lstStyle/>
          <a:p>
            <a:endParaRPr kumimoji="1" lang="zh-HK" altLang="en-US"/>
          </a:p>
        </p:txBody>
      </p:sp>
      <p:sp>
        <p:nvSpPr>
          <p:cNvPr id="5" name="Slide Number Placeholder 4"/>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6" name="Footer Placeholder 4"/>
          <p:cNvSpPr txBox="1"/>
          <p:nvPr/>
        </p:nvSpPr>
        <p:spPr>
          <a:xfrm>
            <a:off x="258186"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381" y="260648"/>
            <a:ext cx="10972800" cy="1143000"/>
          </a:xfrm>
          <a:prstGeom prst="rect">
            <a:avLst/>
          </a:prstGeom>
        </p:spPr>
        <p:txBody>
          <a:bodyPr/>
          <a:lstStyle/>
          <a:p>
            <a:r>
              <a:rPr lang="zh-TW" altLang="en-US"/>
              <a:t>按一下以編輯母片標題樣式</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TW" altLang="en-US"/>
              <a:t>按一下以編輯母片文字樣式</a:t>
            </a:r>
          </a:p>
        </p:txBody>
      </p:sp>
      <p:sp>
        <p:nvSpPr>
          <p:cNvPr id="4" name="Content Placeholder 3"/>
          <p:cNvSpPr>
            <a:spLocks noGrp="1"/>
          </p:cNvSpPr>
          <p:nvPr>
            <p:ph sz="half" idx="2"/>
          </p:nvPr>
        </p:nvSpPr>
        <p:spPr>
          <a:xfrm>
            <a:off x="609600" y="2175935"/>
            <a:ext cx="5386917" cy="394970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Text Placeholder 4"/>
          <p:cNvSpPr>
            <a:spLocks noGrp="1"/>
          </p:cNvSpPr>
          <p:nvPr>
            <p:ph type="body" sz="quarter" idx="3"/>
          </p:nvPr>
        </p:nvSpPr>
        <p:spPr>
          <a:xfrm>
            <a:off x="6193369" y="1534584"/>
            <a:ext cx="5389033" cy="641349"/>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TW" altLang="en-US"/>
              <a:t>按一下以編輯母片文字樣式</a:t>
            </a:r>
          </a:p>
        </p:txBody>
      </p:sp>
      <p:sp>
        <p:nvSpPr>
          <p:cNvPr id="6" name="Content Placeholder 5"/>
          <p:cNvSpPr>
            <a:spLocks noGrp="1"/>
          </p:cNvSpPr>
          <p:nvPr>
            <p:ph sz="quarter" idx="4"/>
          </p:nvPr>
        </p:nvSpPr>
        <p:spPr>
          <a:xfrm>
            <a:off x="6193369" y="2175935"/>
            <a:ext cx="5389033" cy="394970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Footer Placeholder 7"/>
          <p:cNvSpPr>
            <a:spLocks noGrp="1"/>
          </p:cNvSpPr>
          <p:nvPr>
            <p:ph type="ftr" sz="quarter" idx="11"/>
          </p:nvPr>
        </p:nvSpPr>
        <p:spPr/>
        <p:txBody>
          <a:bodyPr/>
          <a:lstStyle/>
          <a:p>
            <a:endParaRPr kumimoji="1" lang="zh-HK" altLang="en-US"/>
          </a:p>
        </p:txBody>
      </p:sp>
      <p:sp>
        <p:nvSpPr>
          <p:cNvPr id="9" name="Slide Number Placeholder 8"/>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10" name="Title 1"/>
          <p:cNvSpPr>
            <a:spLocks noGrp="1"/>
          </p:cNvSpPr>
          <p:nvPr>
            <p:ph type="title"/>
          </p:nvPr>
        </p:nvSpPr>
        <p:spPr>
          <a:xfrm>
            <a:off x="0" y="1"/>
            <a:ext cx="12192000" cy="644691"/>
          </a:xfrm>
          <a:prstGeom prst="rect">
            <a:avLst/>
          </a:prstGeom>
        </p:spPr>
        <p:txBody>
          <a:bodyPr anchor="ctr" anchorCtr="0">
            <a:noAutofit/>
          </a:bodyPr>
          <a:lstStyle>
            <a:lvl1pPr algn="l">
              <a:defRPr sz="3200" b="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11" name="Footer Placeholder 4"/>
          <p:cNvSpPr txBox="1"/>
          <p:nvPr/>
        </p:nvSpPr>
        <p:spPr>
          <a:xfrm>
            <a:off x="258188"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pic>
        <p:nvPicPr>
          <p:cNvPr id="203778" name="Picture 2" descr="C:\Users\leonma\Documents\43-Meeting and MoM\2015-12-28--2016年度经营目标预算商谈会\模板--16-9--1封面.png"/>
          <p:cNvPicPr>
            <a:picLocks noChangeAspect="1" noChangeArrowheads="1"/>
          </p:cNvPicPr>
          <p:nvPr/>
        </p:nvPicPr>
        <p:blipFill>
          <a:blip r:embed="rId2"/>
          <a:srcRect/>
          <a:stretch>
            <a:fillRect/>
          </a:stretch>
        </p:blipFill>
        <p:spPr bwMode="auto">
          <a:xfrm>
            <a:off x="0" y="4303"/>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ctrTitle"/>
          </p:nvPr>
        </p:nvSpPr>
        <p:spPr>
          <a:xfrm>
            <a:off x="914400" y="2131485"/>
            <a:ext cx="10363200" cy="1468967"/>
          </a:xfrm>
          <a:prstGeom prst="rect">
            <a:avLst/>
          </a:prstGeom>
        </p:spPr>
        <p:txBody>
          <a:bodyPr/>
          <a:lstStyle>
            <a:lvl1pPr>
              <a:defRPr>
                <a:solidFill>
                  <a:schemeClr val="tx1"/>
                </a:solidFill>
              </a:defRPr>
            </a:lvl1pPr>
          </a:lstStyle>
          <a:p>
            <a:r>
              <a:rPr lang="zh-TW" altLang="en-US"/>
              <a:t>按一下以編輯母片標題樣式</a:t>
            </a:r>
            <a:endParaRPr lang="en-US" dirty="0"/>
          </a:p>
        </p:txBody>
      </p:sp>
      <p:sp>
        <p:nvSpPr>
          <p:cNvPr id="4" name="Subtitle 2"/>
          <p:cNvSpPr>
            <a:spLocks noGrp="1"/>
          </p:cNvSpPr>
          <p:nvPr>
            <p:ph type="subTitle" idx="1" hasCustomPrompt="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TW" altLang="en-US"/>
              <a:t>按一下以編輯母片子標題樣式</a:t>
            </a:r>
            <a:endParaRPr lang="en-US"/>
          </a:p>
        </p:txBody>
      </p:sp>
      <p:sp>
        <p:nvSpPr>
          <p:cNvPr id="6" name="Footer Placeholder 4"/>
          <p:cNvSpPr>
            <a:spLocks noGrp="1"/>
          </p:cNvSpPr>
          <p:nvPr>
            <p:ph type="ftr" sz="quarter" idx="3"/>
          </p:nvPr>
        </p:nvSpPr>
        <p:spPr>
          <a:xfrm>
            <a:off x="258186" y="6250164"/>
            <a:ext cx="5048921" cy="365125"/>
          </a:xfrm>
          <a:prstGeom prst="rect">
            <a:avLst/>
          </a:prstGeom>
        </p:spPr>
        <p:txBody>
          <a:bodyPr vert="horz" lIns="91440" tIns="45720" rIns="91440" bIns="45720" rtlCol="0" anchor="ctr"/>
          <a:lstStyle>
            <a:lvl1pPr algn="l">
              <a:defRPr sz="1335">
                <a:solidFill>
                  <a:schemeClr val="tx2"/>
                </a:solidFill>
              </a:defRPr>
            </a:lvl1pPr>
          </a:lstStyle>
          <a:p>
            <a:endParaRPr kumimoji="1" lang="zh-HK"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节标题">
    <p:spTree>
      <p:nvGrpSpPr>
        <p:cNvPr id="1" name=""/>
        <p:cNvGrpSpPr/>
        <p:nvPr/>
      </p:nvGrpSpPr>
      <p:grpSpPr>
        <a:xfrm>
          <a:off x="0" y="0"/>
          <a:ext cx="0" cy="0"/>
          <a:chOff x="0" y="0"/>
          <a:chExt cx="0" cy="0"/>
        </a:xfrm>
      </p:grpSpPr>
      <p:pic>
        <p:nvPicPr>
          <p:cNvPr id="205826" name="Picture 2" descr="C:\Users\leonma\Documents\43-Meeting and MoM\2015-12-28--2016年度经营目标预算商谈会\模板--16-9--3封底.png"/>
          <p:cNvPicPr>
            <a:picLocks noChangeAspect="1" noChangeArrowheads="1"/>
          </p:cNvPicPr>
          <p:nvPr/>
        </p:nvPicPr>
        <p:blipFill>
          <a:blip r:embed="rId2"/>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7881" y="6309321"/>
            <a:ext cx="4721869" cy="492443"/>
          </a:xfrm>
          <a:prstGeom prst="rect">
            <a:avLst/>
          </a:prstGeom>
          <a:noFill/>
        </p:spPr>
        <p:txBody>
          <a:bodyPr wrap="none" lIns="121920" tIns="60960" rIns="121920" bIns="60960">
            <a:spAutoFit/>
          </a:bodyPr>
          <a:lstStyle/>
          <a:p>
            <a:pPr algn="ctr"/>
            <a:r>
              <a:rPr lang="en-US" sz="2400" b="1" kern="1200">
                <a:solidFill>
                  <a:srgbClr val="0070C0"/>
                </a:solidFill>
                <a:effectLst/>
                <a:latin typeface="+mn-lt"/>
                <a:ea typeface="+mn-ea"/>
                <a:cs typeface="+mn-cs"/>
              </a:rPr>
              <a:t>T</a:t>
            </a:r>
            <a:r>
              <a:rPr lang="en-US" sz="2400" kern="1200">
                <a:solidFill>
                  <a:srgbClr val="0070C0"/>
                </a:solidFill>
                <a:effectLst/>
                <a:latin typeface="+mn-lt"/>
                <a:ea typeface="+mn-ea"/>
                <a:cs typeface="+mn-cs"/>
              </a:rPr>
              <a:t>rust</a:t>
            </a:r>
            <a:r>
              <a:rPr lang="en-US" sz="2400" kern="1200">
                <a:solidFill>
                  <a:schemeClr val="tx1"/>
                </a:solidFill>
                <a:effectLst/>
                <a:latin typeface="+mn-lt"/>
                <a:ea typeface="+mn-ea"/>
                <a:cs typeface="+mn-cs"/>
              </a:rPr>
              <a:t> • </a:t>
            </a:r>
            <a:r>
              <a:rPr lang="en-US" sz="2400" b="1" kern="1200">
                <a:solidFill>
                  <a:srgbClr val="FF66FF"/>
                </a:solidFill>
                <a:effectLst/>
                <a:latin typeface="+mn-lt"/>
                <a:ea typeface="+mn-ea"/>
                <a:cs typeface="+mn-cs"/>
              </a:rPr>
              <a:t>R</a:t>
            </a:r>
            <a:r>
              <a:rPr lang="en-US" sz="2400" kern="1200">
                <a:solidFill>
                  <a:srgbClr val="FF66FF"/>
                </a:solidFill>
                <a:effectLst/>
                <a:latin typeface="+mn-lt"/>
                <a:ea typeface="+mn-ea"/>
                <a:cs typeface="+mn-cs"/>
              </a:rPr>
              <a:t>esponsibility</a:t>
            </a:r>
            <a:r>
              <a:rPr lang="en-US" sz="2400" kern="1200">
                <a:solidFill>
                  <a:schemeClr val="tx1"/>
                </a:solidFill>
                <a:effectLst/>
                <a:latin typeface="+mn-lt"/>
                <a:ea typeface="+mn-ea"/>
                <a:cs typeface="+mn-cs"/>
              </a:rPr>
              <a:t> • </a:t>
            </a:r>
            <a:r>
              <a:rPr lang="en-US" sz="2400" kern="1200">
                <a:solidFill>
                  <a:srgbClr val="92D050"/>
                </a:solidFill>
                <a:effectLst/>
                <a:latin typeface="+mn-lt"/>
                <a:ea typeface="+mn-ea"/>
                <a:cs typeface="+mn-cs"/>
              </a:rPr>
              <a:t>care for </a:t>
            </a:r>
            <a:r>
              <a:rPr lang="en-US" sz="2400" b="1" kern="1200">
                <a:solidFill>
                  <a:srgbClr val="92D050"/>
                </a:solidFill>
                <a:effectLst/>
                <a:latin typeface="+mn-lt"/>
                <a:ea typeface="+mn-ea"/>
                <a:cs typeface="+mn-cs"/>
              </a:rPr>
              <a:t>Y</a:t>
            </a:r>
            <a:r>
              <a:rPr lang="en-US" sz="2400" kern="1200">
                <a:solidFill>
                  <a:srgbClr val="92D050"/>
                </a:solidFill>
                <a:effectLst/>
                <a:latin typeface="+mn-lt"/>
                <a:ea typeface="+mn-ea"/>
                <a:cs typeface="+mn-cs"/>
              </a:rPr>
              <a:t>ou</a:t>
            </a:r>
            <a:endParaRPr lang="en-US" sz="7200" b="1" cap="none" spc="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endParaRPr>
          </a:p>
        </p:txBody>
      </p:sp>
      <p:sp>
        <p:nvSpPr>
          <p:cNvPr id="6" name="Title 1"/>
          <p:cNvSpPr>
            <a:spLocks noGrp="1"/>
          </p:cNvSpPr>
          <p:nvPr>
            <p:ph type="ctrTitle"/>
          </p:nvPr>
        </p:nvSpPr>
        <p:spPr>
          <a:xfrm>
            <a:off x="914400" y="2131485"/>
            <a:ext cx="10363200" cy="1468967"/>
          </a:xfrm>
          <a:prstGeom prst="rect">
            <a:avLst/>
          </a:prstGeom>
        </p:spPr>
        <p:txBody>
          <a:bodyPr/>
          <a:lstStyle>
            <a:lvl1pPr>
              <a:defRPr>
                <a:solidFill>
                  <a:schemeClr val="tx1"/>
                </a:solidFill>
              </a:defRPr>
            </a:lvl1pPr>
          </a:lstStyle>
          <a:p>
            <a:r>
              <a:rPr lang="zh-TW" altLang="en-US"/>
              <a:t>按一下以編輯母片標題樣式</a:t>
            </a: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标题和内容">
    <p:bg>
      <p:bgPr>
        <a:solidFill>
          <a:schemeClr val="bg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8583"/>
            <a:ext cx="13729525" cy="61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p:nvPr/>
        </p:nvSpPr>
        <p:spPr>
          <a:xfrm>
            <a:off x="-16308" y="-19992"/>
            <a:ext cx="12192000" cy="644691"/>
          </a:xfrm>
          <a:prstGeom prst="rect">
            <a:avLst/>
          </a:prstGeom>
        </p:spPr>
        <p:txBody>
          <a:bodyPr anchor="ctr" anchorCtr="0">
            <a:noAutofit/>
          </a:bodyPr>
          <a:lstStyle>
            <a:lvl1pPr algn="l" defTabSz="914400" rtl="0" eaLnBrk="1" latinLnBrk="0" hangingPunct="1">
              <a:spcBef>
                <a:spcPct val="0"/>
              </a:spcBef>
              <a:buNone/>
              <a:defRPr sz="2400" b="0" kern="1200">
                <a:solidFill>
                  <a:schemeClr val="bg1"/>
                </a:solidFill>
                <a:latin typeface="微软雅黑" panose="020B0503020204020204" pitchFamily="34" charset="-122"/>
                <a:ea typeface="微软雅黑" panose="020B0503020204020204" pitchFamily="34" charset="-122"/>
                <a:cs typeface="+mj-cs"/>
              </a:defRPr>
            </a:lvl1pPr>
          </a:lstStyle>
          <a:p>
            <a:endParaRPr lang="en-US" sz="3200"/>
          </a:p>
        </p:txBody>
      </p:sp>
      <p:sp>
        <p:nvSpPr>
          <p:cNvPr id="10" name="Text Placeholder 2"/>
          <p:cNvSpPr>
            <a:spLocks noGrp="1"/>
          </p:cNvSpPr>
          <p:nvPr>
            <p:ph idx="1"/>
          </p:nvPr>
        </p:nvSpPr>
        <p:spPr>
          <a:xfrm>
            <a:off x="609600" y="1600201"/>
            <a:ext cx="10972800" cy="452543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Footer Placeholder 4"/>
          <p:cNvSpPr>
            <a:spLocks noGrp="1"/>
          </p:cNvSpPr>
          <p:nvPr>
            <p:ph type="ftr" sz="quarter" idx="3"/>
          </p:nvPr>
        </p:nvSpPr>
        <p:spPr>
          <a:xfrm>
            <a:off x="258186" y="6250164"/>
            <a:ext cx="5048921" cy="365125"/>
          </a:xfrm>
          <a:prstGeom prst="rect">
            <a:avLst/>
          </a:prstGeom>
        </p:spPr>
        <p:txBody>
          <a:bodyPr vert="horz" lIns="91440" tIns="45720" rIns="91440" bIns="45720" rtlCol="0" anchor="ctr"/>
          <a:lstStyle>
            <a:lvl1pPr algn="l">
              <a:defRPr sz="1335">
                <a:solidFill>
                  <a:schemeClr val="tx2"/>
                </a:solidFill>
              </a:defRPr>
            </a:lvl1pPr>
          </a:lstStyle>
          <a:p>
            <a:endParaRPr kumimoji="1" lang="zh-HK"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2_自定义版式">
    <p:spTree>
      <p:nvGrpSpPr>
        <p:cNvPr id="1" name=""/>
        <p:cNvGrpSpPr/>
        <p:nvPr/>
      </p:nvGrpSpPr>
      <p:grpSpPr>
        <a:xfrm>
          <a:off x="0" y="0"/>
          <a:ext cx="0" cy="0"/>
          <a:chOff x="0" y="0"/>
          <a:chExt cx="0" cy="0"/>
        </a:xfrm>
      </p:grpSpPr>
      <p:sp>
        <p:nvSpPr>
          <p:cNvPr id="5" name="矩形 4"/>
          <p:cNvSpPr/>
          <p:nvPr/>
        </p:nvSpPr>
        <p:spPr bwMode="auto">
          <a:xfrm>
            <a:off x="-8468" y="-14288"/>
            <a:ext cx="12249151" cy="871539"/>
          </a:xfrm>
          <a:prstGeom prst="rect">
            <a:avLst/>
          </a:prstGeom>
          <a:blipFill dpi="0" rotWithShape="1">
            <a:blip r:embed="rId2" cstate="email"/>
            <a:srcRect/>
            <a:tile tx="-2457450" ty="0" sx="59000" sy="59000" flip="x" algn="r"/>
          </a:blipFill>
          <a:ln w="0">
            <a:noFill/>
          </a:ln>
          <a:scene3d>
            <a:camera prst="perspective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2" name="矩形 1"/>
          <p:cNvSpPr/>
          <p:nvPr/>
        </p:nvSpPr>
        <p:spPr>
          <a:xfrm>
            <a:off x="-10583" y="6042026"/>
            <a:ext cx="12251268"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8000" contrast="33000"/>
                    </a14:imgEffect>
                  </a14:imgLayer>
                </a14:imgProps>
              </a:ext>
            </a:extLst>
          </a:blip>
          <a:srcRect/>
          <a:stretch>
            <a:fillRect/>
          </a:stretch>
        </p:blipFill>
        <p:spPr bwMode="auto">
          <a:xfrm>
            <a:off x="-15833" y="792944"/>
            <a:ext cx="12256517" cy="5372361"/>
          </a:xfrm>
          <a:prstGeom prst="rect">
            <a:avLst/>
          </a:prstGeom>
          <a:noFill/>
          <a:ln w="9525">
            <a:noFill/>
            <a:miter lim="800000"/>
            <a:headEnd/>
            <a:tailEnd/>
          </a:ln>
        </p:spPr>
      </p:pic>
      <p:pic>
        <p:nvPicPr>
          <p:cNvPr id="6" name="Picture 6"/>
          <p:cNvPicPr>
            <a:picLocks noChangeAspect="1" noChangeArrowheads="1"/>
          </p:cNvPicPr>
          <p:nvPr/>
        </p:nvPicPr>
        <p:blipFill>
          <a:blip r:embed="rId5"/>
          <a:srcRect/>
          <a:stretch>
            <a:fillRect/>
          </a:stretch>
        </p:blipFill>
        <p:spPr bwMode="auto">
          <a:xfrm flipH="1">
            <a:off x="4419437" y="6345220"/>
            <a:ext cx="7772400" cy="276225"/>
          </a:xfrm>
          <a:prstGeom prst="rect">
            <a:avLst/>
          </a:prstGeom>
          <a:noFill/>
          <a:ln w="9525">
            <a:noFill/>
            <a:miter lim="800000"/>
            <a:headEnd/>
            <a:tailEnd/>
          </a:ln>
        </p:spPr>
      </p:pic>
      <p:pic>
        <p:nvPicPr>
          <p:cNvPr id="7" name="图片 11" descr="png素材 (276).png"/>
          <p:cNvPicPr>
            <a:picLocks noChangeAspect="1"/>
          </p:cNvPicPr>
          <p:nvPr/>
        </p:nvPicPr>
        <p:blipFill>
          <a:blip r:embed="rId6" cstate="email"/>
          <a:srcRect/>
          <a:stretch>
            <a:fillRect/>
          </a:stretch>
        </p:blipFill>
        <p:spPr bwMode="auto">
          <a:xfrm>
            <a:off x="0" y="2653"/>
            <a:ext cx="1047725" cy="785795"/>
          </a:xfrm>
          <a:prstGeom prst="rect">
            <a:avLst/>
          </a:prstGeom>
          <a:noFill/>
          <a:ln w="9525">
            <a:noFill/>
            <a:miter lim="800000"/>
            <a:headEnd/>
            <a:tailEnd/>
          </a:ln>
        </p:spPr>
      </p:pic>
      <p:sp>
        <p:nvSpPr>
          <p:cNvPr id="8" name="矩形 7"/>
          <p:cNvSpPr/>
          <p:nvPr/>
        </p:nvSpPr>
        <p:spPr bwMode="auto">
          <a:xfrm>
            <a:off x="6288023" y="332657"/>
            <a:ext cx="5893495" cy="461665"/>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indent="0" algn="ctr" defTabSz="1219200" rtl="0" eaLnBrk="1" fontAlgn="base" latinLnBrk="0" hangingPunct="1">
              <a:lnSpc>
                <a:spcPct val="100000"/>
              </a:lnSpc>
              <a:spcBef>
                <a:spcPct val="0"/>
              </a:spcBef>
              <a:spcAft>
                <a:spcPct val="0"/>
              </a:spcAft>
              <a:buClrTx/>
              <a:buSzTx/>
              <a:buFontTx/>
              <a:buNone/>
              <a:defRPr/>
            </a:pPr>
            <a:r>
              <a:rPr lang="en-US" altLang="zh-CN" sz="2400" spc="400">
                <a:solidFill>
                  <a:schemeClr val="bg1"/>
                </a:solidFill>
                <a:latin typeface="微软雅黑" panose="020B0503020204020204" pitchFamily="34" charset="-122"/>
                <a:ea typeface="微软雅黑" panose="020B0503020204020204" pitchFamily="34" charset="-122"/>
              </a:rPr>
              <a:t>『</a:t>
            </a:r>
            <a:r>
              <a:rPr lang="zh-CN" altLang="en-US" sz="2400" spc="400">
                <a:solidFill>
                  <a:schemeClr val="bg1"/>
                </a:solidFill>
                <a:latin typeface="微软雅黑" panose="020B0503020204020204" pitchFamily="34" charset="-122"/>
                <a:ea typeface="微软雅黑" panose="020B0503020204020204" pitchFamily="34" charset="-122"/>
              </a:rPr>
              <a:t>第一</a:t>
            </a:r>
            <a:r>
              <a:rPr lang="en-US" altLang="zh-CN" sz="2400" spc="4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PPT</a:t>
            </a:r>
            <a:r>
              <a:rPr lang="en-US" altLang="zh-CN" sz="2400" spc="400" baseline="0">
                <a:solidFill>
                  <a:schemeClr val="bg1"/>
                </a:solidFill>
                <a:latin typeface="微软雅黑" panose="020B0503020204020204" pitchFamily="34" charset="-122"/>
                <a:ea typeface="微软雅黑" panose="020B0503020204020204" pitchFamily="34" charset="-122"/>
              </a:rPr>
              <a:t>』—</a:t>
            </a:r>
            <a:r>
              <a:rPr lang="zh-CN" altLang="en-US" sz="2400" spc="400" baseline="0">
                <a:solidFill>
                  <a:schemeClr val="bg1"/>
                </a:solidFill>
                <a:latin typeface="微软雅黑" panose="020B0503020204020204" pitchFamily="34" charset="-122"/>
                <a:ea typeface="微软雅黑" panose="020B0503020204020204" pitchFamily="34" charset="-122"/>
              </a:rPr>
              <a:t> </a:t>
            </a:r>
            <a:r>
              <a:rPr lang="en-US" altLang="zh-CN" sz="2400" b="0" spc="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WWW.1PPT.COM</a:t>
            </a:r>
            <a:endParaRPr lang="zh-CN" altLang="en-US" sz="2400" b="0" spc="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TextBox 8"/>
          <p:cNvSpPr txBox="1"/>
          <p:nvPr/>
        </p:nvSpPr>
        <p:spPr bwMode="auto">
          <a:xfrm>
            <a:off x="4463819" y="6347070"/>
            <a:ext cx="7141633" cy="379656"/>
          </a:xfrm>
          <a:prstGeom prst="rect">
            <a:avLst/>
          </a:prstGeom>
          <a:noFill/>
        </p:spPr>
        <p:txBody>
          <a:bodyPr>
            <a:spAutoFit/>
          </a:bodyPr>
          <a:lstStyle/>
          <a:p>
            <a:pPr>
              <a:defRPr/>
            </a:pPr>
            <a:r>
              <a:rPr lang="zh-CN" altLang="en-US" sz="1865" spc="400">
                <a:solidFill>
                  <a:schemeClr val="bg1"/>
                </a:solidFill>
                <a:latin typeface="微软雅黑" panose="020B0503020204020204" pitchFamily="34" charset="-122"/>
                <a:ea typeface="微软雅黑" panose="020B0503020204020204" pitchFamily="34" charset="-122"/>
              </a:rPr>
              <a:t>第一</a:t>
            </a:r>
            <a:r>
              <a:rPr lang="en-US" altLang="zh-CN" sz="1865" spc="400">
                <a:solidFill>
                  <a:schemeClr val="bg1"/>
                </a:solidFill>
                <a:latin typeface="微软雅黑" panose="020B0503020204020204" pitchFamily="34" charset="-122"/>
                <a:ea typeface="微软雅黑" panose="020B0503020204020204" pitchFamily="34" charset="-122"/>
              </a:rPr>
              <a:t>PPT HTTP</a:t>
            </a:r>
            <a:r>
              <a:rPr lang="zh-CN" altLang="en-US" sz="1865" spc="400">
                <a:solidFill>
                  <a:schemeClr val="bg1"/>
                </a:solidFill>
                <a:latin typeface="微软雅黑" panose="020B0503020204020204" pitchFamily="34" charset="-122"/>
                <a:ea typeface="微软雅黑" panose="020B0503020204020204" pitchFamily="34" charset="-122"/>
              </a:rPr>
              <a:t>：</a:t>
            </a:r>
            <a:r>
              <a:rPr lang="en-US" altLang="zh-CN" sz="1865" spc="400">
                <a:solidFill>
                  <a:schemeClr val="bg1"/>
                </a:solidFill>
                <a:latin typeface="微软雅黑" panose="020B0503020204020204" pitchFamily="34" charset="-122"/>
                <a:ea typeface="微软雅黑" panose="020B0503020204020204" pitchFamily="34" charset="-122"/>
              </a:rPr>
              <a:t>//WWW.1PPT.COM</a:t>
            </a:r>
            <a:endParaRPr lang="zh-CN" altLang="en-US" sz="1865" spc="400">
              <a:solidFill>
                <a:schemeClr val="bg1"/>
              </a:solidFill>
              <a:latin typeface="微软雅黑" panose="020B0503020204020204" pitchFamily="34" charset="-122"/>
              <a:ea typeface="微软雅黑" panose="020B0503020204020204" pitchFamily="34" charset="-122"/>
            </a:endParaRPr>
          </a:p>
        </p:txBody>
      </p:sp>
      <p:sp>
        <p:nvSpPr>
          <p:cNvPr id="10" name="Freeform 2670"/>
          <p:cNvSpPr>
            <a:spLocks noEditPoints="1"/>
          </p:cNvSpPr>
          <p:nvPr/>
        </p:nvSpPr>
        <p:spPr bwMode="auto">
          <a:xfrm>
            <a:off x="3714736" y="6273139"/>
            <a:ext cx="537633" cy="406400"/>
          </a:xfrm>
          <a:custGeom>
            <a:avLst/>
            <a:gdLst>
              <a:gd name="T0" fmla="*/ 73 w 300"/>
              <a:gd name="T1" fmla="*/ 144 h 302"/>
              <a:gd name="T2" fmla="*/ 58 w 300"/>
              <a:gd name="T3" fmla="*/ 153 h 302"/>
              <a:gd name="T4" fmla="*/ 41 w 300"/>
              <a:gd name="T5" fmla="*/ 156 h 302"/>
              <a:gd name="T6" fmla="*/ 15 w 300"/>
              <a:gd name="T7" fmla="*/ 156 h 302"/>
              <a:gd name="T8" fmla="*/ 4 w 300"/>
              <a:gd name="T9" fmla="*/ 151 h 302"/>
              <a:gd name="T10" fmla="*/ 2 w 300"/>
              <a:gd name="T11" fmla="*/ 147 h 302"/>
              <a:gd name="T12" fmla="*/ 0 w 300"/>
              <a:gd name="T13" fmla="*/ 113 h 302"/>
              <a:gd name="T14" fmla="*/ 0 w 300"/>
              <a:gd name="T15" fmla="*/ 104 h 302"/>
              <a:gd name="T16" fmla="*/ 7 w 300"/>
              <a:gd name="T17" fmla="*/ 90 h 302"/>
              <a:gd name="T18" fmla="*/ 82 w 300"/>
              <a:gd name="T19" fmla="*/ 12 h 302"/>
              <a:gd name="T20" fmla="*/ 89 w 300"/>
              <a:gd name="T21" fmla="*/ 7 h 302"/>
              <a:gd name="T22" fmla="*/ 104 w 300"/>
              <a:gd name="T23" fmla="*/ 2 h 302"/>
              <a:gd name="T24" fmla="*/ 113 w 300"/>
              <a:gd name="T25" fmla="*/ 0 h 302"/>
              <a:gd name="T26" fmla="*/ 129 w 300"/>
              <a:gd name="T27" fmla="*/ 3 h 302"/>
              <a:gd name="T28" fmla="*/ 142 w 300"/>
              <a:gd name="T29" fmla="*/ 12 h 302"/>
              <a:gd name="T30" fmla="*/ 148 w 300"/>
              <a:gd name="T31" fmla="*/ 19 h 302"/>
              <a:gd name="T32" fmla="*/ 154 w 300"/>
              <a:gd name="T33" fmla="*/ 34 h 302"/>
              <a:gd name="T34" fmla="*/ 154 w 300"/>
              <a:gd name="T35" fmla="*/ 43 h 302"/>
              <a:gd name="T36" fmla="*/ 152 w 300"/>
              <a:gd name="T37" fmla="*/ 59 h 302"/>
              <a:gd name="T38" fmla="*/ 142 w 300"/>
              <a:gd name="T39" fmla="*/ 73 h 302"/>
              <a:gd name="T40" fmla="*/ 21 w 300"/>
              <a:gd name="T41" fmla="*/ 97 h 302"/>
              <a:gd name="T42" fmla="*/ 18 w 300"/>
              <a:gd name="T43" fmla="*/ 100 h 302"/>
              <a:gd name="T44" fmla="*/ 15 w 300"/>
              <a:gd name="T45" fmla="*/ 109 h 302"/>
              <a:gd name="T46" fmla="*/ 15 w 300"/>
              <a:gd name="T47" fmla="*/ 118 h 302"/>
              <a:gd name="T48" fmla="*/ 19 w 300"/>
              <a:gd name="T49" fmla="*/ 117 h 302"/>
              <a:gd name="T50" fmla="*/ 22 w 300"/>
              <a:gd name="T51" fmla="*/ 118 h 302"/>
              <a:gd name="T52" fmla="*/ 30 w 300"/>
              <a:gd name="T53" fmla="*/ 120 h 302"/>
              <a:gd name="T54" fmla="*/ 33 w 300"/>
              <a:gd name="T55" fmla="*/ 123 h 302"/>
              <a:gd name="T56" fmla="*/ 37 w 300"/>
              <a:gd name="T57" fmla="*/ 130 h 302"/>
              <a:gd name="T58" fmla="*/ 38 w 300"/>
              <a:gd name="T59" fmla="*/ 136 h 302"/>
              <a:gd name="T60" fmla="*/ 38 w 300"/>
              <a:gd name="T61" fmla="*/ 141 h 302"/>
              <a:gd name="T62" fmla="*/ 41 w 300"/>
              <a:gd name="T63" fmla="*/ 141 h 302"/>
              <a:gd name="T64" fmla="*/ 52 w 300"/>
              <a:gd name="T65" fmla="*/ 138 h 302"/>
              <a:gd name="T66" fmla="*/ 59 w 300"/>
              <a:gd name="T67" fmla="*/ 134 h 302"/>
              <a:gd name="T68" fmla="*/ 62 w 300"/>
              <a:gd name="T69" fmla="*/ 130 h 302"/>
              <a:gd name="T70" fmla="*/ 65 w 300"/>
              <a:gd name="T71" fmla="*/ 122 h 302"/>
              <a:gd name="T72" fmla="*/ 65 w 300"/>
              <a:gd name="T73" fmla="*/ 117 h 302"/>
              <a:gd name="T74" fmla="*/ 63 w 300"/>
              <a:gd name="T75" fmla="*/ 106 h 302"/>
              <a:gd name="T76" fmla="*/ 58 w 300"/>
              <a:gd name="T77" fmla="*/ 97 h 302"/>
              <a:gd name="T78" fmla="*/ 54 w 300"/>
              <a:gd name="T79" fmla="*/ 94 h 302"/>
              <a:gd name="T80" fmla="*/ 44 w 300"/>
              <a:gd name="T81" fmla="*/ 90 h 302"/>
              <a:gd name="T82" fmla="*/ 38 w 300"/>
              <a:gd name="T83" fmla="*/ 90 h 302"/>
              <a:gd name="T84" fmla="*/ 30 w 300"/>
              <a:gd name="T85" fmla="*/ 91 h 302"/>
              <a:gd name="T86" fmla="*/ 21 w 300"/>
              <a:gd name="T87" fmla="*/ 97 h 302"/>
              <a:gd name="T88" fmla="*/ 81 w 300"/>
              <a:gd name="T89" fmla="*/ 113 h 302"/>
              <a:gd name="T90" fmla="*/ 132 w 300"/>
              <a:gd name="T91" fmla="*/ 62 h 302"/>
              <a:gd name="T92" fmla="*/ 137 w 300"/>
              <a:gd name="T93" fmla="*/ 54 h 302"/>
              <a:gd name="T94" fmla="*/ 139 w 300"/>
              <a:gd name="T95" fmla="*/ 43 h 302"/>
              <a:gd name="T96" fmla="*/ 139 w 300"/>
              <a:gd name="T97" fmla="*/ 37 h 302"/>
              <a:gd name="T98" fmla="*/ 135 w 300"/>
              <a:gd name="T99" fmla="*/ 28 h 302"/>
              <a:gd name="T100" fmla="*/ 132 w 300"/>
              <a:gd name="T101" fmla="*/ 24 h 302"/>
              <a:gd name="T102" fmla="*/ 123 w 300"/>
              <a:gd name="T103" fmla="*/ 18 h 302"/>
              <a:gd name="T104" fmla="*/ 113 w 300"/>
              <a:gd name="T105" fmla="*/ 15 h 302"/>
              <a:gd name="T106" fmla="*/ 107 w 300"/>
              <a:gd name="T107" fmla="*/ 16 h 302"/>
              <a:gd name="T108" fmla="*/ 97 w 300"/>
              <a:gd name="T109" fmla="*/ 21 h 302"/>
              <a:gd name="T110" fmla="*/ 41 w 300"/>
              <a:gd name="T111" fmla="*/ 74 h 302"/>
              <a:gd name="T112" fmla="*/ 49 w 300"/>
              <a:gd name="T113" fmla="*/ 75 h 302"/>
              <a:gd name="T114" fmla="*/ 63 w 300"/>
              <a:gd name="T115" fmla="*/ 82 h 302"/>
              <a:gd name="T116" fmla="*/ 69 w 300"/>
              <a:gd name="T117" fmla="*/ 86 h 302"/>
              <a:gd name="T118" fmla="*/ 77 w 300"/>
              <a:gd name="T119" fmla="*/ 99 h 302"/>
              <a:gd name="T120" fmla="*/ 81 w 300"/>
              <a:gd name="T121" fmla="*/ 113 h 3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02"/>
              <a:gd name="T185" fmla="*/ 300 w 300"/>
              <a:gd name="T186" fmla="*/ 302 h 3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02">
                <a:moveTo>
                  <a:pt x="140" y="278"/>
                </a:moveTo>
                <a:lnTo>
                  <a:pt x="140" y="278"/>
                </a:lnTo>
                <a:lnTo>
                  <a:pt x="128" y="288"/>
                </a:lnTo>
                <a:lnTo>
                  <a:pt x="114" y="296"/>
                </a:lnTo>
                <a:lnTo>
                  <a:pt x="98" y="300"/>
                </a:lnTo>
                <a:lnTo>
                  <a:pt x="82" y="302"/>
                </a:lnTo>
                <a:lnTo>
                  <a:pt x="30" y="302"/>
                </a:lnTo>
                <a:lnTo>
                  <a:pt x="18" y="300"/>
                </a:lnTo>
                <a:lnTo>
                  <a:pt x="8" y="292"/>
                </a:lnTo>
                <a:lnTo>
                  <a:pt x="2" y="284"/>
                </a:lnTo>
                <a:lnTo>
                  <a:pt x="0" y="272"/>
                </a:lnTo>
                <a:lnTo>
                  <a:pt x="0" y="218"/>
                </a:lnTo>
                <a:lnTo>
                  <a:pt x="0" y="202"/>
                </a:lnTo>
                <a:lnTo>
                  <a:pt x="6" y="188"/>
                </a:lnTo>
                <a:lnTo>
                  <a:pt x="14" y="174"/>
                </a:lnTo>
                <a:lnTo>
                  <a:pt x="24" y="160"/>
                </a:lnTo>
                <a:lnTo>
                  <a:pt x="160" y="24"/>
                </a:lnTo>
                <a:lnTo>
                  <a:pt x="172" y="14"/>
                </a:lnTo>
                <a:lnTo>
                  <a:pt x="186" y="6"/>
                </a:lnTo>
                <a:lnTo>
                  <a:pt x="202" y="2"/>
                </a:lnTo>
                <a:lnTo>
                  <a:pt x="218" y="0"/>
                </a:lnTo>
                <a:lnTo>
                  <a:pt x="234" y="2"/>
                </a:lnTo>
                <a:lnTo>
                  <a:pt x="250" y="6"/>
                </a:lnTo>
                <a:lnTo>
                  <a:pt x="264" y="14"/>
                </a:lnTo>
                <a:lnTo>
                  <a:pt x="276" y="24"/>
                </a:lnTo>
                <a:lnTo>
                  <a:pt x="288" y="38"/>
                </a:lnTo>
                <a:lnTo>
                  <a:pt x="294" y="52"/>
                </a:lnTo>
                <a:lnTo>
                  <a:pt x="300" y="66"/>
                </a:lnTo>
                <a:lnTo>
                  <a:pt x="300" y="84"/>
                </a:lnTo>
                <a:lnTo>
                  <a:pt x="300" y="100"/>
                </a:lnTo>
                <a:lnTo>
                  <a:pt x="294" y="116"/>
                </a:lnTo>
                <a:lnTo>
                  <a:pt x="288" y="130"/>
                </a:lnTo>
                <a:lnTo>
                  <a:pt x="276" y="142"/>
                </a:lnTo>
                <a:lnTo>
                  <a:pt x="140" y="278"/>
                </a:lnTo>
                <a:close/>
                <a:moveTo>
                  <a:pt x="42" y="186"/>
                </a:moveTo>
                <a:lnTo>
                  <a:pt x="42" y="186"/>
                </a:lnTo>
                <a:lnTo>
                  <a:pt x="36" y="194"/>
                </a:lnTo>
                <a:lnTo>
                  <a:pt x="32" y="202"/>
                </a:lnTo>
                <a:lnTo>
                  <a:pt x="30" y="210"/>
                </a:lnTo>
                <a:lnTo>
                  <a:pt x="30" y="218"/>
                </a:lnTo>
                <a:lnTo>
                  <a:pt x="30" y="228"/>
                </a:lnTo>
                <a:lnTo>
                  <a:pt x="38" y="226"/>
                </a:lnTo>
                <a:lnTo>
                  <a:pt x="44" y="228"/>
                </a:lnTo>
                <a:lnTo>
                  <a:pt x="52" y="230"/>
                </a:lnTo>
                <a:lnTo>
                  <a:pt x="58" y="232"/>
                </a:lnTo>
                <a:lnTo>
                  <a:pt x="64" y="238"/>
                </a:lnTo>
                <a:lnTo>
                  <a:pt x="68" y="244"/>
                </a:lnTo>
                <a:lnTo>
                  <a:pt x="72" y="250"/>
                </a:lnTo>
                <a:lnTo>
                  <a:pt x="74" y="256"/>
                </a:lnTo>
                <a:lnTo>
                  <a:pt x="74" y="264"/>
                </a:lnTo>
                <a:lnTo>
                  <a:pt x="74" y="272"/>
                </a:lnTo>
                <a:lnTo>
                  <a:pt x="82" y="272"/>
                </a:lnTo>
                <a:lnTo>
                  <a:pt x="92" y="270"/>
                </a:lnTo>
                <a:lnTo>
                  <a:pt x="100" y="268"/>
                </a:lnTo>
                <a:lnTo>
                  <a:pt x="108" y="266"/>
                </a:lnTo>
                <a:lnTo>
                  <a:pt x="116" y="260"/>
                </a:lnTo>
                <a:lnTo>
                  <a:pt x="120" y="252"/>
                </a:lnTo>
                <a:lnTo>
                  <a:pt x="124" y="244"/>
                </a:lnTo>
                <a:lnTo>
                  <a:pt x="126" y="236"/>
                </a:lnTo>
                <a:lnTo>
                  <a:pt x="128" y="226"/>
                </a:lnTo>
                <a:lnTo>
                  <a:pt x="126" y="216"/>
                </a:lnTo>
                <a:lnTo>
                  <a:pt x="124" y="206"/>
                </a:lnTo>
                <a:lnTo>
                  <a:pt x="118" y="198"/>
                </a:lnTo>
                <a:lnTo>
                  <a:pt x="112" y="190"/>
                </a:lnTo>
                <a:lnTo>
                  <a:pt x="104" y="182"/>
                </a:lnTo>
                <a:lnTo>
                  <a:pt x="94" y="178"/>
                </a:lnTo>
                <a:lnTo>
                  <a:pt x="86" y="174"/>
                </a:lnTo>
                <a:lnTo>
                  <a:pt x="74" y="174"/>
                </a:lnTo>
                <a:lnTo>
                  <a:pt x="66" y="174"/>
                </a:lnTo>
                <a:lnTo>
                  <a:pt x="58" y="176"/>
                </a:lnTo>
                <a:lnTo>
                  <a:pt x="50" y="180"/>
                </a:lnTo>
                <a:lnTo>
                  <a:pt x="42" y="186"/>
                </a:lnTo>
                <a:close/>
                <a:moveTo>
                  <a:pt x="158" y="218"/>
                </a:moveTo>
                <a:lnTo>
                  <a:pt x="256" y="120"/>
                </a:lnTo>
                <a:lnTo>
                  <a:pt x="262" y="112"/>
                </a:lnTo>
                <a:lnTo>
                  <a:pt x="266" y="104"/>
                </a:lnTo>
                <a:lnTo>
                  <a:pt x="270" y="94"/>
                </a:lnTo>
                <a:lnTo>
                  <a:pt x="270" y="84"/>
                </a:lnTo>
                <a:lnTo>
                  <a:pt x="270" y="72"/>
                </a:lnTo>
                <a:lnTo>
                  <a:pt x="266" y="64"/>
                </a:lnTo>
                <a:lnTo>
                  <a:pt x="262" y="54"/>
                </a:lnTo>
                <a:lnTo>
                  <a:pt x="256" y="46"/>
                </a:lnTo>
                <a:lnTo>
                  <a:pt x="248" y="40"/>
                </a:lnTo>
                <a:lnTo>
                  <a:pt x="238" y="34"/>
                </a:lnTo>
                <a:lnTo>
                  <a:pt x="228" y="32"/>
                </a:lnTo>
                <a:lnTo>
                  <a:pt x="218" y="30"/>
                </a:lnTo>
                <a:lnTo>
                  <a:pt x="208" y="32"/>
                </a:lnTo>
                <a:lnTo>
                  <a:pt x="198" y="34"/>
                </a:lnTo>
                <a:lnTo>
                  <a:pt x="188" y="40"/>
                </a:lnTo>
                <a:lnTo>
                  <a:pt x="180" y="46"/>
                </a:lnTo>
                <a:lnTo>
                  <a:pt x="82" y="144"/>
                </a:lnTo>
                <a:lnTo>
                  <a:pt x="96" y="146"/>
                </a:lnTo>
                <a:lnTo>
                  <a:pt x="110" y="152"/>
                </a:lnTo>
                <a:lnTo>
                  <a:pt x="122" y="158"/>
                </a:lnTo>
                <a:lnTo>
                  <a:pt x="134" y="168"/>
                </a:lnTo>
                <a:lnTo>
                  <a:pt x="142" y="180"/>
                </a:lnTo>
                <a:lnTo>
                  <a:pt x="150" y="192"/>
                </a:lnTo>
                <a:lnTo>
                  <a:pt x="154" y="204"/>
                </a:lnTo>
                <a:lnTo>
                  <a:pt x="158" y="218"/>
                </a:lnTo>
                <a:close/>
              </a:path>
            </a:pathLst>
          </a:custGeom>
          <a:gradFill rotWithShape="1">
            <a:gsLst>
              <a:gs pos="0">
                <a:srgbClr val="FF6600"/>
              </a:gs>
              <a:gs pos="100000">
                <a:srgbClr val="FF3300"/>
              </a:gs>
            </a:gsLst>
            <a:lin ang="5400000" scaled="1"/>
          </a:gradFill>
          <a:ln w="9525">
            <a:noFill/>
            <a:round/>
          </a:ln>
        </p:spPr>
        <p:txBody>
          <a:bodyPr/>
          <a:lstStyle/>
          <a:p>
            <a:endParaRPr lang="zh-CN" altLang="en-US" sz="1200"/>
          </a:p>
        </p:txBody>
      </p:sp>
      <p:sp>
        <p:nvSpPr>
          <p:cNvPr id="11" name="矩形 10"/>
          <p:cNvSpPr/>
          <p:nvPr/>
        </p:nvSpPr>
        <p:spPr bwMode="auto">
          <a:xfrm>
            <a:off x="3695734" y="8253536"/>
            <a:ext cx="5376597" cy="360040"/>
          </a:xfrm>
          <a:prstGeom prst="rect">
            <a:avLst/>
          </a:prstGeom>
          <a:noFill/>
          <a:ln w="25400">
            <a:noFill/>
          </a:ln>
          <a:effectLst/>
          <a:scene3d>
            <a:camera prst="orthographicFront"/>
            <a:lightRig rig="flat" dir="t"/>
          </a:scene3d>
          <a:sp3d>
            <a:extrusionClr>
              <a:schemeClr val="bg1"/>
            </a:extrusionClr>
            <a:contourClr>
              <a:schemeClr val="bg1"/>
            </a:contourClr>
          </a:sp3d>
        </p:spPr>
        <p:style>
          <a:lnRef idx="1">
            <a:schemeClr val="accent2"/>
          </a:lnRef>
          <a:fillRef idx="3">
            <a:schemeClr val="accent2"/>
          </a:fillRef>
          <a:effectRef idx="2">
            <a:schemeClr val="accent2"/>
          </a:effectRef>
          <a:fontRef idx="minor">
            <a:schemeClr val="lt1"/>
          </a:fontRef>
        </p:style>
        <p:txBody>
          <a:bodyPr rtlCol="0" anchor="ctr"/>
          <a:lstStyle/>
          <a:p>
            <a:pPr marL="0" algn="ctr" eaLnBrk="0" fontAlgn="ctr" hangingPunct="0">
              <a:spcBef>
                <a:spcPts val="0"/>
              </a:spcBef>
              <a:spcAft>
                <a:spcPts val="0"/>
              </a:spcAft>
              <a:buClr>
                <a:srgbClr val="FF0000"/>
              </a:buClr>
              <a:buSzPct val="70000"/>
              <a:tabLst>
                <a:tab pos="181610" algn="l"/>
              </a:tabLst>
            </a:pPr>
            <a:r>
              <a:rPr lang="zh-CN" altLang="en-US" sz="1865">
                <a:latin typeface="STXihei" panose="02010600040101010101" pitchFamily="2" charset="-122"/>
                <a:ea typeface="STXihei" panose="02010600040101010101" pitchFamily="2" charset="-122"/>
              </a:rPr>
              <a:t>第一</a:t>
            </a:r>
            <a:r>
              <a:rPr lang="en-US" altLang="zh-CN" sz="1865">
                <a:latin typeface="STXihei" panose="02010600040101010101" pitchFamily="2" charset="-122"/>
                <a:ea typeface="STXihei" panose="02010600040101010101" pitchFamily="2" charset="-122"/>
              </a:rPr>
              <a:t>PPT</a:t>
            </a:r>
            <a:r>
              <a:rPr lang="zh-CN" altLang="en-US" sz="1865">
                <a:latin typeface="STXihei" panose="02010600040101010101" pitchFamily="2" charset="-122"/>
                <a:ea typeface="STXihei" panose="02010600040101010101" pitchFamily="2" charset="-122"/>
              </a:rPr>
              <a:t>模板网</a:t>
            </a:r>
            <a:endParaRPr lang="en-US" altLang="zh-CN" sz="1865">
              <a:latin typeface="STXihei" panose="02010600040101010101" pitchFamily="2" charset="-122"/>
              <a:ea typeface="STXihei" panose="02010600040101010101" pitchFamily="2" charset="-122"/>
            </a:endParaRPr>
          </a:p>
          <a:p>
            <a:pPr marL="0" algn="ctr" eaLnBrk="0" fontAlgn="ctr" hangingPunct="0">
              <a:spcBef>
                <a:spcPts val="0"/>
              </a:spcBef>
              <a:spcAft>
                <a:spcPts val="0"/>
              </a:spcAft>
              <a:buClr>
                <a:srgbClr val="FF0000"/>
              </a:buClr>
              <a:buSzPct val="70000"/>
              <a:tabLst>
                <a:tab pos="181610" algn="l"/>
              </a:tabLst>
            </a:pPr>
            <a:r>
              <a:rPr lang="en-US" altLang="zh-CN" sz="1865">
                <a:latin typeface="STXihei" panose="02010600040101010101" pitchFamily="2" charset="-122"/>
                <a:ea typeface="STXihei" panose="02010600040101010101" pitchFamily="2" charset="-122"/>
                <a:hlinkClick r:id="rId7"/>
              </a:rPr>
              <a:t>www.1ppt.com/tubiao/</a:t>
            </a:r>
            <a:r>
              <a:rPr lang="en-US" altLang="zh-CN" sz="1865">
                <a:latin typeface="STXihei" panose="02010600040101010101" pitchFamily="2" charset="-122"/>
                <a:ea typeface="STXihei" panose="02010600040101010101" pitchFamily="2" charset="-122"/>
              </a:rPr>
              <a:t>  </a:t>
            </a:r>
            <a:endParaRPr lang="zh-CN" altLang="en-US" sz="1865">
              <a:latin typeface="STXihei" panose="02010600040101010101" pitchFamily="2" charset="-122"/>
              <a:ea typeface="STXihei" panose="02010600040101010101" pitchFamily="2" charset="-122"/>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2" y="0"/>
            <a:ext cx="9456373" cy="644691"/>
          </a:xfrm>
          <a:prstGeom prst="rect">
            <a:avLst/>
          </a:prstGeom>
        </p:spPr>
        <p:txBody>
          <a:bodyPr>
            <a:noAutofit/>
          </a:bodyPr>
          <a:lstStyle>
            <a:lvl1pPr algn="l">
              <a:defRPr sz="320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15" name="Content Placeholder 2"/>
          <p:cNvSpPr>
            <a:spLocks noGrp="1"/>
          </p:cNvSpPr>
          <p:nvPr>
            <p:ph idx="1"/>
          </p:nvPr>
        </p:nvSpPr>
        <p:spPr>
          <a:xfrm>
            <a:off x="623392" y="1604797"/>
            <a:ext cx="10972800" cy="4525963"/>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dirty="0"/>
          </a:p>
        </p:txBody>
      </p:sp>
      <p:sp>
        <p:nvSpPr>
          <p:cNvPr id="7" name="Footer Placeholder 4"/>
          <p:cNvSpPr txBox="1"/>
          <p:nvPr/>
        </p:nvSpPr>
        <p:spPr>
          <a:xfrm>
            <a:off x="143340" y="6405331"/>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200" kern="1200">
                <a:solidFill>
                  <a:schemeClr val="tx1"/>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600"/>
              <a:t>Copyright © CMI 201</a:t>
            </a:r>
            <a:r>
              <a:rPr lang="en-US" altLang="zh-TW" sz="1600"/>
              <a:t>7</a:t>
            </a:r>
            <a:r>
              <a:rPr lang="en-US" altLang="zh-CN" sz="1600"/>
              <a:t>. All rights reserved.</a:t>
            </a:r>
            <a:endParaRPr lang="zh-CN" altLang="en-US" sz="16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Portfolio #1">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19064" y="104776"/>
            <a:ext cx="6702425" cy="6646863"/>
          </a:xfrm>
          <a:prstGeom prst="rect">
            <a:avLst/>
          </a:prstGeom>
          <a:solidFill>
            <a:schemeClr val="bg1">
              <a:lumMod val="65000"/>
            </a:schemeClr>
          </a:solidFill>
        </p:spPr>
        <p:txBody>
          <a:bodyPr/>
          <a:lstStyle>
            <a:lvl1pPr marL="0" indent="0">
              <a:buNone/>
              <a:defRPr sz="1000" b="1">
                <a:solidFill>
                  <a:schemeClr val="bg1"/>
                </a:solidFill>
              </a:defRPr>
            </a:lvl1pPr>
          </a:lstStyle>
          <a:p>
            <a:r>
              <a:rPr lang="zh-CN" altLang="en-US"/>
              <a:t>请替换文字内容</a:t>
            </a:r>
            <a:r>
              <a:rPr lang="en-US"/>
              <a:t>Image</a:t>
            </a:r>
          </a:p>
        </p:txBody>
      </p:sp>
      <p:sp>
        <p:nvSpPr>
          <p:cNvPr id="7" name="Picture Placeholder 5"/>
          <p:cNvSpPr>
            <a:spLocks noGrp="1"/>
          </p:cNvSpPr>
          <p:nvPr>
            <p:ph type="pic" sz="quarter" idx="11" hasCustomPrompt="1"/>
          </p:nvPr>
        </p:nvSpPr>
        <p:spPr>
          <a:xfrm>
            <a:off x="6884937" y="104774"/>
            <a:ext cx="2560321" cy="3292860"/>
          </a:xfrm>
          <a:prstGeom prst="rect">
            <a:avLst/>
          </a:prstGeom>
          <a:solidFill>
            <a:schemeClr val="bg1">
              <a:lumMod val="65000"/>
            </a:schemeClr>
          </a:solidFill>
        </p:spPr>
        <p:txBody>
          <a:bodyPr/>
          <a:lstStyle>
            <a:lvl1pPr marL="0" indent="0">
              <a:buNone/>
              <a:defRPr sz="1000" b="1">
                <a:solidFill>
                  <a:schemeClr val="bg1"/>
                </a:solidFill>
              </a:defRPr>
            </a:lvl1pPr>
          </a:lstStyle>
          <a:p>
            <a:r>
              <a:rPr lang="zh-CN" altLang="en-US"/>
              <a:t>请替换文字内容</a:t>
            </a:r>
            <a:r>
              <a:rPr lang="en-US"/>
              <a:t>Image</a:t>
            </a:r>
          </a:p>
        </p:txBody>
      </p:sp>
      <p:sp>
        <p:nvSpPr>
          <p:cNvPr id="8" name="Picture Placeholder 5"/>
          <p:cNvSpPr>
            <a:spLocks noGrp="1"/>
          </p:cNvSpPr>
          <p:nvPr>
            <p:ph type="pic" sz="quarter" idx="12" hasCustomPrompt="1"/>
          </p:nvPr>
        </p:nvSpPr>
        <p:spPr>
          <a:xfrm>
            <a:off x="9509049" y="3460366"/>
            <a:ext cx="2560321" cy="3292860"/>
          </a:xfrm>
          <a:prstGeom prst="rect">
            <a:avLst/>
          </a:prstGeom>
          <a:solidFill>
            <a:schemeClr val="bg1">
              <a:lumMod val="65000"/>
            </a:schemeClr>
          </a:solidFill>
        </p:spPr>
        <p:txBody>
          <a:bodyPr/>
          <a:lstStyle>
            <a:lvl1pPr marL="0" indent="0">
              <a:buNone/>
              <a:defRPr sz="1000" b="1">
                <a:solidFill>
                  <a:schemeClr val="bg1"/>
                </a:solidFill>
              </a:defRPr>
            </a:lvl1pPr>
          </a:lstStyle>
          <a:p>
            <a:r>
              <a:rPr lang="zh-CN" altLang="en-US"/>
              <a:t>请替换文字内容</a:t>
            </a:r>
            <a:r>
              <a:rPr lang="en-US"/>
              <a:t>Image</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4_自定义版式">
    <p:spTree>
      <p:nvGrpSpPr>
        <p:cNvPr id="1" name=""/>
        <p:cNvGrpSpPr/>
        <p:nvPr/>
      </p:nvGrpSpPr>
      <p:grpSpPr>
        <a:xfrm>
          <a:off x="0" y="0"/>
          <a:ext cx="0" cy="0"/>
          <a:chOff x="0" y="0"/>
          <a:chExt cx="0" cy="0"/>
        </a:xfrm>
      </p:grpSpPr>
      <p:grpSp>
        <p:nvGrpSpPr>
          <p:cNvPr id="11" name="组合 10"/>
          <p:cNvGrpSpPr/>
          <p:nvPr/>
        </p:nvGrpSpPr>
        <p:grpSpPr>
          <a:xfrm>
            <a:off x="-1" y="-289"/>
            <a:ext cx="12192000" cy="6872631"/>
            <a:chOff x="-1" y="-4338"/>
            <a:chExt cx="11522075" cy="6494000"/>
          </a:xfrm>
        </p:grpSpPr>
        <p:sp>
          <p:nvSpPr>
            <p:cNvPr id="10" name="Rectangle 5"/>
            <p:cNvSpPr>
              <a:spLocks noChangeArrowheads="1"/>
            </p:cNvSpPr>
            <p:nvPr/>
          </p:nvSpPr>
          <p:spPr bwMode="auto">
            <a:xfrm>
              <a:off x="-1" y="-273"/>
              <a:ext cx="11519947" cy="6480448"/>
            </a:xfrm>
            <a:prstGeom prst="rect">
              <a:avLst/>
            </a:prstGeom>
            <a:solidFill>
              <a:schemeClr val="bg1"/>
            </a:solidFill>
            <a:ln w="9525">
              <a:solidFill>
                <a:schemeClr val="bg1"/>
              </a:solidFill>
              <a:miter lim="800000"/>
            </a:ln>
          </p:spPr>
          <p:txBody>
            <a:bodyPr wrap="none" anchor="ctr"/>
            <a:lstStyle/>
            <a:p>
              <a:endParaRPr lang="zh-TW" altLang="zh-TW" sz="1905" b="0">
                <a:latin typeface="Arial" panose="020B0604020202020204" pitchFamily="34" charset="0"/>
                <a:ea typeface="PMingLiU" panose="02020500000000000000" pitchFamily="18" charset="-120"/>
              </a:endParaRPr>
            </a:p>
          </p:txBody>
        </p:sp>
        <p:sp>
          <p:nvSpPr>
            <p:cNvPr id="6" name="Rectangle 8"/>
            <p:cNvSpPr>
              <a:spLocks noChangeArrowheads="1"/>
            </p:cNvSpPr>
            <p:nvPr/>
          </p:nvSpPr>
          <p:spPr bwMode="auto">
            <a:xfrm>
              <a:off x="-1" y="5940387"/>
              <a:ext cx="11522075" cy="549275"/>
            </a:xfrm>
            <a:prstGeom prst="rect">
              <a:avLst/>
            </a:prstGeom>
            <a:solidFill>
              <a:srgbClr val="0085D0"/>
            </a:solidFill>
            <a:ln w="9525">
              <a:noFill/>
              <a:miter lim="800000"/>
            </a:ln>
            <a:effectLst/>
          </p:spPr>
          <p:txBody>
            <a:bodyPr wrap="none" anchor="ctr"/>
            <a:lstStyle/>
            <a:p>
              <a:endParaRPr lang="zh-TW" altLang="en-US" sz="1905">
                <a:ea typeface="Arial Unicode MS" panose="020B0604020202020204" pitchFamily="34" charset="-120"/>
                <a:cs typeface="Arial Unicode MS" panose="020B0604020202020204" pitchFamily="34" charset="-120"/>
              </a:endParaRPr>
            </a:p>
          </p:txBody>
        </p:sp>
        <p:pic>
          <p:nvPicPr>
            <p:cNvPr id="7" name="Picture 9"/>
            <p:cNvPicPr>
              <a:picLocks noChangeAspect="1" noChangeArrowheads="1"/>
            </p:cNvPicPr>
            <p:nvPr/>
          </p:nvPicPr>
          <p:blipFill>
            <a:blip r:embed="rId2"/>
            <a:srcRect/>
            <a:stretch>
              <a:fillRect/>
            </a:stretch>
          </p:blipFill>
          <p:spPr bwMode="auto">
            <a:xfrm>
              <a:off x="10081517" y="6037308"/>
              <a:ext cx="10699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noChangeArrowheads="1"/>
            </p:cNvPicPr>
            <p:nvPr/>
          </p:nvPicPr>
          <p:blipFill>
            <a:blip r:embed="rId3"/>
            <a:srcRect/>
            <a:stretch>
              <a:fillRect/>
            </a:stretch>
          </p:blipFill>
          <p:spPr bwMode="auto">
            <a:xfrm>
              <a:off x="536008" y="5977209"/>
              <a:ext cx="5095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4"/>
            <a:srcRect/>
            <a:stretch>
              <a:fillRect/>
            </a:stretch>
          </p:blipFill>
          <p:spPr bwMode="auto">
            <a:xfrm>
              <a:off x="10351547" y="-4338"/>
              <a:ext cx="11684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title"/>
          </p:nvPr>
        </p:nvSpPr>
        <p:spPr>
          <a:xfrm>
            <a:off x="333773" y="274639"/>
            <a:ext cx="9867597" cy="1143000"/>
          </a:xfrm>
          <a:prstGeom prst="rect">
            <a:avLst/>
          </a:prstGeom>
        </p:spPr>
        <p:txBody>
          <a:bodyPr/>
          <a:lstStyle/>
          <a:p>
            <a:r>
              <a:rPr lang="zh-TW" altLang="en-US"/>
              <a:t>按一下以編輯母片標題樣式</a:t>
            </a:r>
            <a:endParaRPr lang="en-US"/>
          </a:p>
        </p:txBody>
      </p:sp>
      <p:sp>
        <p:nvSpPr>
          <p:cNvPr id="12" name="页脚占位符 3"/>
          <p:cNvSpPr txBox="1"/>
          <p:nvPr/>
        </p:nvSpPr>
        <p:spPr>
          <a:xfrm>
            <a:off x="1238585" y="6445533"/>
            <a:ext cx="3860800" cy="365126"/>
          </a:xfrm>
          <a:prstGeom prst="rect">
            <a:avLst/>
          </a:prstGeom>
        </p:spPr>
        <p:txBody>
          <a:bodyPr vert="horz" lIns="121913" tIns="60956" rIns="121913" bIns="60956" rtlCol="0" anchor="ctr"/>
          <a:lstStyle>
            <a:defPPr>
              <a:defRPr lang="zh-CN"/>
            </a:defPPr>
            <a:lvl1pPr marL="0" algn="l" defTabSz="1151890" rtl="0" eaLnBrk="1" fontAlgn="auto" latinLnBrk="0" hangingPunct="1">
              <a:spcBef>
                <a:spcPts val="0"/>
              </a:spcBef>
              <a:spcAft>
                <a:spcPts val="0"/>
              </a:spcAft>
              <a:defRPr sz="1100" kern="1200">
                <a:solidFill>
                  <a:schemeClr val="tx1">
                    <a:tint val="75000"/>
                  </a:schemeClr>
                </a:solidFill>
                <a:latin typeface="+mn-lt"/>
                <a:ea typeface="+mn-ea"/>
                <a:cs typeface="+mn-cs"/>
              </a:defRPr>
            </a:lvl1pPr>
            <a:lvl2pPr marL="575945" algn="l" defTabSz="1151890" rtl="0" eaLnBrk="1" latinLnBrk="0" hangingPunct="1">
              <a:defRPr sz="2300" kern="1200">
                <a:solidFill>
                  <a:schemeClr val="tx1"/>
                </a:solidFill>
                <a:latin typeface="+mn-lt"/>
                <a:ea typeface="+mn-ea"/>
                <a:cs typeface="+mn-cs"/>
              </a:defRPr>
            </a:lvl2pPr>
            <a:lvl3pPr marL="1151890" algn="l" defTabSz="1151890" rtl="0" eaLnBrk="1" latinLnBrk="0" hangingPunct="1">
              <a:defRPr sz="2300" kern="1200">
                <a:solidFill>
                  <a:schemeClr val="tx1"/>
                </a:solidFill>
                <a:latin typeface="+mn-lt"/>
                <a:ea typeface="+mn-ea"/>
                <a:cs typeface="+mn-cs"/>
              </a:defRPr>
            </a:lvl3pPr>
            <a:lvl4pPr marL="1728470" algn="l" defTabSz="1151890" rtl="0" eaLnBrk="1" latinLnBrk="0" hangingPunct="1">
              <a:defRPr sz="2300" kern="1200">
                <a:solidFill>
                  <a:schemeClr val="tx1"/>
                </a:solidFill>
                <a:latin typeface="+mn-lt"/>
                <a:ea typeface="+mn-ea"/>
                <a:cs typeface="+mn-cs"/>
              </a:defRPr>
            </a:lvl4pPr>
            <a:lvl5pPr marL="2304415" algn="l" defTabSz="1151890" rtl="0" eaLnBrk="1" latinLnBrk="0" hangingPunct="1">
              <a:defRPr sz="2300" kern="1200">
                <a:solidFill>
                  <a:schemeClr val="tx1"/>
                </a:solidFill>
                <a:latin typeface="+mn-lt"/>
                <a:ea typeface="+mn-ea"/>
                <a:cs typeface="+mn-cs"/>
              </a:defRPr>
            </a:lvl5pPr>
            <a:lvl6pPr marL="2880360" algn="l" defTabSz="1151890" rtl="0" eaLnBrk="1" latinLnBrk="0" hangingPunct="1">
              <a:defRPr sz="2300" kern="1200">
                <a:solidFill>
                  <a:schemeClr val="tx1"/>
                </a:solidFill>
                <a:latin typeface="+mn-lt"/>
                <a:ea typeface="+mn-ea"/>
                <a:cs typeface="+mn-cs"/>
              </a:defRPr>
            </a:lvl6pPr>
            <a:lvl7pPr marL="3456305" algn="l" defTabSz="1151890" rtl="0" eaLnBrk="1" latinLnBrk="0" hangingPunct="1">
              <a:defRPr sz="2300" kern="1200">
                <a:solidFill>
                  <a:schemeClr val="tx1"/>
                </a:solidFill>
                <a:latin typeface="+mn-lt"/>
                <a:ea typeface="+mn-ea"/>
                <a:cs typeface="+mn-cs"/>
              </a:defRPr>
            </a:lvl7pPr>
            <a:lvl8pPr marL="4032250" algn="l" defTabSz="1151890" rtl="0" eaLnBrk="1" latinLnBrk="0" hangingPunct="1">
              <a:defRPr sz="2300" kern="1200">
                <a:solidFill>
                  <a:schemeClr val="tx1"/>
                </a:solidFill>
                <a:latin typeface="+mn-lt"/>
                <a:ea typeface="+mn-ea"/>
                <a:cs typeface="+mn-cs"/>
              </a:defRPr>
            </a:lvl8pPr>
            <a:lvl9pPr marL="4608830" algn="l" defTabSz="1151890" rtl="0" eaLnBrk="1" latinLnBrk="0" hangingPunct="1">
              <a:defRPr sz="2300" kern="1200">
                <a:solidFill>
                  <a:schemeClr val="tx1"/>
                </a:solidFill>
                <a:latin typeface="+mn-lt"/>
                <a:ea typeface="+mn-ea"/>
                <a:cs typeface="+mn-cs"/>
              </a:defRPr>
            </a:lvl9pPr>
          </a:lstStyle>
          <a:p>
            <a:r>
              <a:rPr lang="en-US" altLang="zh-CN" sz="1165">
                <a:solidFill>
                  <a:schemeClr val="bg1"/>
                </a:solidFill>
              </a:rPr>
              <a:t>Copyright © CMI 2014. All rights reserved.</a:t>
            </a:r>
            <a:endParaRPr lang="zh-CN" altLang="en-US" sz="1165">
              <a:solidFill>
                <a:schemeClr val="bg1"/>
              </a:solidFill>
            </a:endParaRPr>
          </a:p>
        </p:txBody>
      </p:sp>
      <p:sp>
        <p:nvSpPr>
          <p:cNvPr id="13" name="灯片编号占位符 4"/>
          <p:cNvSpPr txBox="1"/>
          <p:nvPr/>
        </p:nvSpPr>
        <p:spPr>
          <a:xfrm>
            <a:off x="7667516" y="6445533"/>
            <a:ext cx="2844800" cy="365126"/>
          </a:xfrm>
          <a:prstGeom prst="rect">
            <a:avLst/>
          </a:prstGeom>
        </p:spPr>
        <p:txBody>
          <a:bodyPr vert="horz" wrap="square" lIns="121913" tIns="60956" rIns="121913" bIns="60956" numCol="1" anchor="ctr" anchorCtr="0" compatLnSpc="1"/>
          <a:lstStyle>
            <a:defPPr>
              <a:defRPr lang="zh-CN"/>
            </a:defPPr>
            <a:lvl1pPr marL="0" algn="r" defTabSz="1151890" rtl="0" eaLnBrk="1" latinLnBrk="0" hangingPunct="1">
              <a:defRPr sz="1500" kern="1200">
                <a:solidFill>
                  <a:srgbClr val="898989"/>
                </a:solidFill>
                <a:latin typeface="Calibri" panose="020F0502020204030204" pitchFamily="34" charset="0"/>
                <a:ea typeface="+mn-ea"/>
                <a:cs typeface="+mn-cs"/>
              </a:defRPr>
            </a:lvl1pPr>
            <a:lvl2pPr marL="575945" algn="l" defTabSz="1151890" rtl="0" eaLnBrk="1" latinLnBrk="0" hangingPunct="1">
              <a:defRPr sz="2300" kern="1200">
                <a:solidFill>
                  <a:schemeClr val="tx1"/>
                </a:solidFill>
                <a:latin typeface="+mn-lt"/>
                <a:ea typeface="+mn-ea"/>
                <a:cs typeface="+mn-cs"/>
              </a:defRPr>
            </a:lvl2pPr>
            <a:lvl3pPr marL="1151890" algn="l" defTabSz="1151890" rtl="0" eaLnBrk="1" latinLnBrk="0" hangingPunct="1">
              <a:defRPr sz="2300" kern="1200">
                <a:solidFill>
                  <a:schemeClr val="tx1"/>
                </a:solidFill>
                <a:latin typeface="+mn-lt"/>
                <a:ea typeface="+mn-ea"/>
                <a:cs typeface="+mn-cs"/>
              </a:defRPr>
            </a:lvl3pPr>
            <a:lvl4pPr marL="1728470" algn="l" defTabSz="1151890" rtl="0" eaLnBrk="1" latinLnBrk="0" hangingPunct="1">
              <a:defRPr sz="2300" kern="1200">
                <a:solidFill>
                  <a:schemeClr val="tx1"/>
                </a:solidFill>
                <a:latin typeface="+mn-lt"/>
                <a:ea typeface="+mn-ea"/>
                <a:cs typeface="+mn-cs"/>
              </a:defRPr>
            </a:lvl4pPr>
            <a:lvl5pPr marL="2304415" algn="l" defTabSz="1151890" rtl="0" eaLnBrk="1" latinLnBrk="0" hangingPunct="1">
              <a:defRPr sz="2300" kern="1200">
                <a:solidFill>
                  <a:schemeClr val="tx1"/>
                </a:solidFill>
                <a:latin typeface="+mn-lt"/>
                <a:ea typeface="+mn-ea"/>
                <a:cs typeface="+mn-cs"/>
              </a:defRPr>
            </a:lvl5pPr>
            <a:lvl6pPr marL="2880360" algn="l" defTabSz="1151890" rtl="0" eaLnBrk="1" latinLnBrk="0" hangingPunct="1">
              <a:defRPr sz="2300" kern="1200">
                <a:solidFill>
                  <a:schemeClr val="tx1"/>
                </a:solidFill>
                <a:latin typeface="+mn-lt"/>
                <a:ea typeface="+mn-ea"/>
                <a:cs typeface="+mn-cs"/>
              </a:defRPr>
            </a:lvl6pPr>
            <a:lvl7pPr marL="3456305" algn="l" defTabSz="1151890" rtl="0" eaLnBrk="1" latinLnBrk="0" hangingPunct="1">
              <a:defRPr sz="2300" kern="1200">
                <a:solidFill>
                  <a:schemeClr val="tx1"/>
                </a:solidFill>
                <a:latin typeface="+mn-lt"/>
                <a:ea typeface="+mn-ea"/>
                <a:cs typeface="+mn-cs"/>
              </a:defRPr>
            </a:lvl7pPr>
            <a:lvl8pPr marL="4032250" algn="l" defTabSz="1151890" rtl="0" eaLnBrk="1" latinLnBrk="0" hangingPunct="1">
              <a:defRPr sz="2300" kern="1200">
                <a:solidFill>
                  <a:schemeClr val="tx1"/>
                </a:solidFill>
                <a:latin typeface="+mn-lt"/>
                <a:ea typeface="+mn-ea"/>
                <a:cs typeface="+mn-cs"/>
              </a:defRPr>
            </a:lvl8pPr>
            <a:lvl9pPr marL="4608830" algn="l" defTabSz="1151890" rtl="0" eaLnBrk="1" latinLnBrk="0" hangingPunct="1">
              <a:defRPr sz="2300" kern="1200">
                <a:solidFill>
                  <a:schemeClr val="tx1"/>
                </a:solidFill>
                <a:latin typeface="+mn-lt"/>
                <a:ea typeface="+mn-ea"/>
                <a:cs typeface="+mn-cs"/>
              </a:defRPr>
            </a:lvl9pPr>
          </a:lstStyle>
          <a:p>
            <a:fld id="{5EBBD11E-4CA5-4914-A7CD-3AFBB7310BBA}" type="slidenum">
              <a:rPr lang="zh-CN" altLang="en-US" sz="1585" smtClean="0">
                <a:solidFill>
                  <a:schemeClr val="bg1"/>
                </a:solidFill>
              </a:rPr>
              <a:t>‹#›</a:t>
            </a:fld>
            <a:endParaRPr lang="zh-CN" altLang="en-US" sz="1585">
              <a:solidFill>
                <a:schemeClr val="bg1"/>
              </a:solidFill>
            </a:endParaRPr>
          </a:p>
        </p:txBody>
      </p:sp>
      <p:sp>
        <p:nvSpPr>
          <p:cNvPr id="15" name="Content Placeholder 2"/>
          <p:cNvSpPr>
            <a:spLocks noGrp="1"/>
          </p:cNvSpPr>
          <p:nvPr>
            <p:ph idx="1"/>
          </p:nvPr>
        </p:nvSpPr>
        <p:spPr>
          <a:xfrm>
            <a:off x="609600" y="1600201"/>
            <a:ext cx="10972801" cy="4525963"/>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pic>
        <p:nvPicPr>
          <p:cNvPr id="204802" name="Picture 2" descr="C:\Users\leonma\Documents\43-Meeting and MoM\2015-12-28--2016年度经营目标预算商谈会\模板--16-9--2内容页.png"/>
          <p:cNvPicPr>
            <a:picLocks noChangeAspect="1" noChangeArrowheads="1"/>
          </p:cNvPicPr>
          <p:nvPr/>
        </p:nvPicPr>
        <p:blipFill>
          <a:blip r:embed="rId2"/>
          <a:srcRect/>
          <a:stretch>
            <a:fillRect/>
          </a:stretch>
        </p:blipFill>
        <p:spPr bwMode="auto">
          <a:xfrm>
            <a:off x="-1"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568608" y="6405331"/>
            <a:ext cx="527382" cy="336561"/>
          </a:xfrm>
          <a:prstGeom prst="rect">
            <a:avLst/>
          </a:prstGeom>
          <a:noFill/>
        </p:spPr>
        <p:txBody>
          <a:bodyPr wrap="square" lIns="91435" tIns="45717" rIns="91435" bIns="45717" rtlCol="0">
            <a:spAutoFit/>
          </a:bodyPr>
          <a:lstStyle/>
          <a:p>
            <a:pPr algn="r"/>
            <a:fld id="{24173ED6-4A69-4FA8-8A09-51FC87ACF5D8}" type="slidenum">
              <a:rPr lang="zh-CN" altLang="en-US" sz="1585" b="1" smtClean="0">
                <a:solidFill>
                  <a:schemeClr val="accent3"/>
                </a:solidFill>
                <a:latin typeface="微软雅黑" panose="020B0503020204020204" pitchFamily="34" charset="-122"/>
                <a:ea typeface="微软雅黑" panose="020B0503020204020204" pitchFamily="34" charset="-122"/>
              </a:rPr>
              <a:t>‹#›</a:t>
            </a:fld>
            <a:endParaRPr lang="zh-CN" altLang="en-US" sz="1585" b="1">
              <a:solidFill>
                <a:schemeClr val="accent3"/>
              </a:solidFill>
              <a:latin typeface="微软雅黑" panose="020B0503020204020204" pitchFamily="34" charset="-122"/>
              <a:ea typeface="微软雅黑" panose="020B0503020204020204" pitchFamily="34" charset="-122"/>
            </a:endParaRPr>
          </a:p>
        </p:txBody>
      </p:sp>
      <p:sp>
        <p:nvSpPr>
          <p:cNvPr id="2" name="Title 1"/>
          <p:cNvSpPr>
            <a:spLocks noGrp="1"/>
          </p:cNvSpPr>
          <p:nvPr>
            <p:ph type="title"/>
          </p:nvPr>
        </p:nvSpPr>
        <p:spPr>
          <a:xfrm>
            <a:off x="1" y="1"/>
            <a:ext cx="12192000" cy="644691"/>
          </a:xfrm>
          <a:prstGeom prst="rect">
            <a:avLst/>
          </a:prstGeom>
        </p:spPr>
        <p:txBody>
          <a:bodyPr anchor="ctr" anchorCtr="0">
            <a:noAutofit/>
          </a:bodyPr>
          <a:lstStyle>
            <a:lvl1pPr algn="l">
              <a:defRPr sz="3175" b="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5" name="TextBox 4"/>
          <p:cNvSpPr txBox="1"/>
          <p:nvPr/>
        </p:nvSpPr>
        <p:spPr>
          <a:xfrm>
            <a:off x="8880311" y="68628"/>
            <a:ext cx="2261261" cy="515776"/>
          </a:xfrm>
          <a:prstGeom prst="rect">
            <a:avLst/>
          </a:prstGeom>
          <a:noFill/>
        </p:spPr>
        <p:txBody>
          <a:bodyPr wrap="square" lIns="91435" tIns="45717" rIns="91435" bIns="45717" rtlCol="0">
            <a:spAutoFit/>
          </a:bodyPr>
          <a:lstStyle/>
          <a:p>
            <a:r>
              <a:rPr lang="en-US" altLang="zh-TW" sz="1375" b="0">
                <a:solidFill>
                  <a:schemeClr val="bg1"/>
                </a:solidFill>
                <a:latin typeface="Arial" panose="020B0604020202020204" pitchFamily="34" charset="0"/>
                <a:ea typeface="宋体" panose="02010600030101010101" pitchFamily="2" charset="-122"/>
                <a:cs typeface="Arial" panose="020B0604020202020204" pitchFamily="34" charset="0"/>
              </a:rPr>
              <a:t>CMI Internal data.</a:t>
            </a:r>
            <a:r>
              <a:rPr lang="en-US" altLang="zh-TW" sz="1375" b="0" baseline="0">
                <a:solidFill>
                  <a:schemeClr val="bg1"/>
                </a:solidFill>
                <a:latin typeface="Arial" panose="020B0604020202020204" pitchFamily="34" charset="0"/>
                <a:ea typeface="宋体" panose="02010600030101010101" pitchFamily="2" charset="-122"/>
                <a:cs typeface="Arial" panose="020B0604020202020204" pitchFamily="34" charset="0"/>
              </a:rPr>
              <a:t> </a:t>
            </a:r>
            <a:r>
              <a:rPr lang="en-US" altLang="zh-TW" sz="1375" b="0">
                <a:solidFill>
                  <a:schemeClr val="bg1"/>
                </a:solidFill>
                <a:latin typeface="Arial" panose="020B0604020202020204" pitchFamily="34" charset="0"/>
                <a:ea typeface="宋体" panose="02010600030101010101" pitchFamily="2" charset="-122"/>
                <a:cs typeface="Arial" panose="020B0604020202020204" pitchFamily="34" charset="0"/>
              </a:rPr>
              <a:t>Strictly for internal circulation only </a:t>
            </a:r>
            <a:endParaRPr lang="en-US" sz="1375" b="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2" y="0"/>
            <a:ext cx="9456373" cy="644691"/>
          </a:xfrm>
        </p:spPr>
        <p:txBody>
          <a:bodyPr>
            <a:noAutofit/>
          </a:bodyPr>
          <a:lstStyle>
            <a:lvl1pPr algn="l">
              <a:defRPr sz="320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15" name="Content Placeholder 2"/>
          <p:cNvSpPr>
            <a:spLocks noGrp="1"/>
          </p:cNvSpPr>
          <p:nvPr>
            <p:ph idx="1"/>
          </p:nvPr>
        </p:nvSpPr>
        <p:spPr>
          <a:xfrm>
            <a:off x="623392" y="1604797"/>
            <a:ext cx="10972800" cy="4525963"/>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dirty="0"/>
          </a:p>
        </p:txBody>
      </p:sp>
      <p:sp>
        <p:nvSpPr>
          <p:cNvPr id="7" name="Footer Placeholder 4"/>
          <p:cNvSpPr txBox="1"/>
          <p:nvPr/>
        </p:nvSpPr>
        <p:spPr>
          <a:xfrm>
            <a:off x="143340" y="6405331"/>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200" kern="1200">
                <a:solidFill>
                  <a:schemeClr val="tx1"/>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600"/>
              <a:t>Copyright © CMI 2017. All rights reserved.</a:t>
            </a:r>
            <a:endParaRPr lang="zh-CN" altLang="en-US" sz="160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780108"/>
          </a:xfrm>
        </p:spPr>
        <p:txBody>
          <a:bodyPr anchor="b">
            <a:normAutofit/>
          </a:bodyPr>
          <a:lstStyle>
            <a:lvl1pPr>
              <a:defRPr sz="5865">
                <a:solidFill>
                  <a:schemeClr val="tx1"/>
                </a:solidFill>
              </a:defRPr>
            </a:lvl1pPr>
          </a:lstStyle>
          <a:p>
            <a:r>
              <a:rPr lang="zh-TW" altLang="en-US"/>
              <a:t>按一下以編輯母片標題樣式</a:t>
            </a:r>
            <a:endParaRPr lang="en-US" dirty="0"/>
          </a:p>
        </p:txBody>
      </p:sp>
      <p:sp>
        <p:nvSpPr>
          <p:cNvPr id="3" name="Subtitle 2"/>
          <p:cNvSpPr>
            <a:spLocks noGrp="1"/>
          </p:cNvSpPr>
          <p:nvPr>
            <p:ph type="subTitle" idx="1" hasCustomPrompt="1"/>
          </p:nvPr>
        </p:nvSpPr>
        <p:spPr>
          <a:xfrm>
            <a:off x="1828800" y="3556001"/>
            <a:ext cx="8534400" cy="1473200"/>
          </a:xfrm>
        </p:spPr>
        <p:txBody>
          <a:bodyPr>
            <a:normAutofit/>
          </a:bodyPr>
          <a:lstStyle>
            <a:lvl1pPr marL="0" indent="0" algn="ctr">
              <a:buNone/>
              <a:defRPr sz="2665">
                <a:solidFill>
                  <a:schemeClr val="tx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TW" altLang="en-US"/>
              <a:t>按一下以編輯母片子標題樣式</a:t>
            </a:r>
            <a:endParaRPr lang="en-US" dirty="0"/>
          </a:p>
        </p:txBody>
      </p:sp>
      <p:sp>
        <p:nvSpPr>
          <p:cNvPr id="8" name="Footer Placeholder 4"/>
          <p:cNvSpPr txBox="1"/>
          <p:nvPr/>
        </p:nvSpPr>
        <p:spPr>
          <a:xfrm>
            <a:off x="143340" y="6405331"/>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200" kern="1200">
                <a:solidFill>
                  <a:schemeClr val="tx1"/>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600"/>
              <a:t>Copyright © CMI 2017. All rights reserved.</a:t>
            </a:r>
            <a:endParaRPr lang="zh-CN" altLang="en-US" sz="1600"/>
          </a:p>
        </p:txBody>
      </p:sp>
      <p:sp>
        <p:nvSpPr>
          <p:cNvPr id="9" name="Subtitle 2"/>
          <p:cNvSpPr txBox="1"/>
          <p:nvPr/>
        </p:nvSpPr>
        <p:spPr>
          <a:xfrm>
            <a:off x="143340" y="4901174"/>
            <a:ext cx="5280587" cy="816091"/>
          </a:xfrm>
          <a:prstGeom prst="rect">
            <a:avLst/>
          </a:prstGeom>
        </p:spPr>
        <p:txBody>
          <a:bodyPr vert="horz" lIns="121920" tIns="60960" rIns="121920" bIns="60960" rtlCol="0">
            <a:noAutofit/>
          </a:bodyPr>
          <a:lstStyle>
            <a:lvl1pPr marL="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465"/>
              <a:t>Contact</a:t>
            </a:r>
            <a:r>
              <a:rPr lang="en-US" sz="1465" baseline="0"/>
              <a:t> Point： </a:t>
            </a:r>
            <a:br>
              <a:rPr lang="en-US" sz="1465" baseline="0"/>
            </a:br>
            <a:r>
              <a:rPr lang="en-US" sz="1465" baseline="0"/>
              <a:t>Jimmy Chen</a:t>
            </a:r>
          </a:p>
          <a:p>
            <a:pPr algn="l"/>
            <a:r>
              <a:rPr lang="en-US" sz="1465" baseline="0"/>
              <a:t>Tel： +852 39583735</a:t>
            </a:r>
          </a:p>
          <a:p>
            <a:pPr algn="l"/>
            <a:r>
              <a:rPr lang="en-US" sz="1465" baseline="0"/>
              <a:t>Mobile： +852 67657335</a:t>
            </a:r>
            <a:br>
              <a:rPr lang="en-US" sz="1465" baseline="0"/>
            </a:br>
            <a:r>
              <a:rPr lang="en-US" sz="1465" baseline="0"/>
              <a:t>Email： jimmychen@cmi.chinamobile.com</a:t>
            </a:r>
            <a:br>
              <a:rPr lang="en-US" sz="1465" baseline="0"/>
            </a:br>
            <a:r>
              <a:rPr lang="en-US" sz="1465" baseline="0"/>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kumimoji="1" lang="zh-HK" altLang="en-US"/>
          </a:p>
        </p:txBody>
      </p:sp>
      <p:sp>
        <p:nvSpPr>
          <p:cNvPr id="5" name="Slide Number Placeholder 4"/>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6" name="Title 1"/>
          <p:cNvSpPr>
            <a:spLocks noGrp="1"/>
          </p:cNvSpPr>
          <p:nvPr>
            <p:ph type="title"/>
          </p:nvPr>
        </p:nvSpPr>
        <p:spPr>
          <a:xfrm>
            <a:off x="0" y="1"/>
            <a:ext cx="12192000" cy="644691"/>
          </a:xfrm>
          <a:prstGeom prst="rect">
            <a:avLst/>
          </a:prstGeom>
        </p:spPr>
        <p:txBody>
          <a:bodyPr anchor="ctr" anchorCtr="0">
            <a:noAutofit/>
          </a:bodyPr>
          <a:lstStyle>
            <a:lvl1pPr algn="l">
              <a:defRPr sz="3200" b="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7" name="Footer Placeholder 4"/>
          <p:cNvSpPr txBox="1"/>
          <p:nvPr/>
        </p:nvSpPr>
        <p:spPr>
          <a:xfrm>
            <a:off x="258188"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grpSp>
        <p:nvGrpSpPr>
          <p:cNvPr id="8" name="组合 7"/>
          <p:cNvGrpSpPr/>
          <p:nvPr/>
        </p:nvGrpSpPr>
        <p:grpSpPr>
          <a:xfrm>
            <a:off x="0" y="-287"/>
            <a:ext cx="12193445" cy="6858289"/>
            <a:chOff x="0" y="-273"/>
            <a:chExt cx="11523441" cy="6480448"/>
          </a:xfrm>
        </p:grpSpPr>
        <p:grpSp>
          <p:nvGrpSpPr>
            <p:cNvPr id="9" name="组合 8"/>
            <p:cNvGrpSpPr/>
            <p:nvPr/>
          </p:nvGrpSpPr>
          <p:grpSpPr>
            <a:xfrm>
              <a:off x="0" y="-273"/>
              <a:ext cx="11523441" cy="6480448"/>
              <a:chOff x="0" y="-273"/>
              <a:chExt cx="11523441" cy="6480448"/>
            </a:xfrm>
          </p:grpSpPr>
          <p:grpSp>
            <p:nvGrpSpPr>
              <p:cNvPr id="11" name="组合 10"/>
              <p:cNvGrpSpPr/>
              <p:nvPr/>
            </p:nvGrpSpPr>
            <p:grpSpPr>
              <a:xfrm>
                <a:off x="2967293" y="0"/>
                <a:ext cx="8556148" cy="6480175"/>
                <a:chOff x="0" y="0"/>
                <a:chExt cx="9180513" cy="6883400"/>
              </a:xfrm>
            </p:grpSpPr>
            <p:pic>
              <p:nvPicPr>
                <p:cNvPr id="13" name="Picture 4"/>
                <p:cNvPicPr>
                  <a:picLocks noChangeAspect="1" noChangeArrowheads="1"/>
                </p:cNvPicPr>
                <p:nvPr/>
              </p:nvPicPr>
              <p:blipFill>
                <a:blip r:embed="rId2" cstate="email"/>
                <a:srcRect/>
                <a:stretch>
                  <a:fillRect/>
                </a:stretch>
              </p:blipFill>
              <p:spPr bwMode="auto">
                <a:xfrm>
                  <a:off x="0" y="0"/>
                  <a:ext cx="9180513"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5"/>
                <p:cNvSpPr>
                  <a:spLocks noChangeArrowheads="1"/>
                </p:cNvSpPr>
                <p:nvPr/>
              </p:nvSpPr>
              <p:spPr bwMode="auto">
                <a:xfrm>
                  <a:off x="91963" y="1871663"/>
                  <a:ext cx="5040312" cy="4608512"/>
                </a:xfrm>
                <a:prstGeom prst="rect">
                  <a:avLst/>
                </a:prstGeom>
                <a:solidFill>
                  <a:schemeClr val="bg1"/>
                </a:solidFill>
                <a:ln w="9525">
                  <a:solidFill>
                    <a:schemeClr val="bg1"/>
                  </a:solidFill>
                  <a:miter lim="800000"/>
                </a:ln>
              </p:spPr>
              <p:txBody>
                <a:bodyPr wrap="none" anchor="ctr"/>
                <a:lstStyle/>
                <a:p>
                  <a:endParaRPr lang="zh-TW" altLang="zh-TW" sz="1865" b="0">
                    <a:latin typeface="Arial" panose="020B0604020202020204" pitchFamily="34" charset="0"/>
                    <a:ea typeface="PMingLiU" panose="02020500000000000000" pitchFamily="18" charset="-120"/>
                  </a:endParaRPr>
                </a:p>
              </p:txBody>
            </p:sp>
          </p:grpSp>
          <p:sp>
            <p:nvSpPr>
              <p:cNvPr id="12" name="Rectangle 5"/>
              <p:cNvSpPr>
                <a:spLocks noChangeArrowheads="1"/>
              </p:cNvSpPr>
              <p:nvPr/>
            </p:nvSpPr>
            <p:spPr bwMode="auto">
              <a:xfrm>
                <a:off x="0" y="-273"/>
                <a:ext cx="6796152" cy="6390438"/>
              </a:xfrm>
              <a:prstGeom prst="rect">
                <a:avLst/>
              </a:prstGeom>
              <a:solidFill>
                <a:schemeClr val="bg1"/>
              </a:solidFill>
              <a:ln w="9525">
                <a:solidFill>
                  <a:schemeClr val="bg1"/>
                </a:solidFill>
                <a:miter lim="800000"/>
              </a:ln>
            </p:spPr>
            <p:txBody>
              <a:bodyPr wrap="none" anchor="ctr"/>
              <a:lstStyle/>
              <a:p>
                <a:endParaRPr lang="zh-TW" altLang="zh-TW" sz="1865" b="0">
                  <a:latin typeface="Arial" panose="020B0604020202020204" pitchFamily="34" charset="0"/>
                  <a:ea typeface="PMingLiU" panose="02020500000000000000" pitchFamily="18" charset="-120"/>
                </a:endParaRPr>
              </a:p>
            </p:txBody>
          </p:sp>
        </p:grpSp>
        <p:pic>
          <p:nvPicPr>
            <p:cNvPr id="10" name="Picture 16"/>
            <p:cNvPicPr>
              <a:picLocks noChangeAspect="1"/>
            </p:cNvPicPr>
            <p:nvPr/>
          </p:nvPicPr>
          <p:blipFill>
            <a:blip r:embed="rId3" cstate="email"/>
            <a:srcRect/>
            <a:stretch>
              <a:fillRect/>
            </a:stretch>
          </p:blipFill>
          <p:spPr bwMode="auto">
            <a:xfrm>
              <a:off x="225422" y="136875"/>
              <a:ext cx="2160240" cy="10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title"/>
          </p:nvPr>
        </p:nvSpPr>
        <p:spPr>
          <a:xfrm>
            <a:off x="95666" y="2857499"/>
            <a:ext cx="9238612" cy="1143000"/>
          </a:xfrm>
        </p:spPr>
        <p:txBody>
          <a:bodyPr/>
          <a:lstStyle>
            <a:lvl1pPr>
              <a:defRPr>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15" name="页脚占位符 3"/>
          <p:cNvSpPr>
            <a:spLocks noGrp="1"/>
          </p:cNvSpPr>
          <p:nvPr>
            <p:ph type="ftr" sz="quarter" idx="11"/>
          </p:nvPr>
        </p:nvSpPr>
        <p:spPr>
          <a:xfrm>
            <a:off x="190908" y="6477257"/>
            <a:ext cx="3860800" cy="365127"/>
          </a:xfrm>
          <a:prstGeom prst="rect">
            <a:avLst/>
          </a:prstGeom>
        </p:spPr>
        <p:txBody>
          <a:bodyPr/>
          <a:lstStyle>
            <a:lvl1pPr algn="l">
              <a:defRPr sz="1465"/>
            </a:lvl1pPr>
          </a:lstStyle>
          <a:p>
            <a:endParaRPr lang="en-US"/>
          </a:p>
        </p:txBody>
      </p:sp>
      <p:sp>
        <p:nvSpPr>
          <p:cNvPr id="16" name="灯片编号占位符 4"/>
          <p:cNvSpPr>
            <a:spLocks noGrp="1"/>
          </p:cNvSpPr>
          <p:nvPr>
            <p:ph type="sldNum" sz="quarter" idx="12"/>
          </p:nvPr>
        </p:nvSpPr>
        <p:spPr>
          <a:xfrm>
            <a:off x="10143845" y="6493162"/>
            <a:ext cx="2844800" cy="365127"/>
          </a:xfrm>
          <a:prstGeom prst="rect">
            <a:avLst/>
          </a:prstGeom>
        </p:spPr>
        <p:txBody>
          <a:bodyPr/>
          <a:lstStyle>
            <a:lvl1pPr>
              <a:defRPr sz="1865"/>
            </a:lvl1pPr>
          </a:lstStyle>
          <a:p>
            <a:fld id="{A30C9D89-C1F3-4AEA-BEC9-ED746E1D7380}" type="slidenum">
              <a:rPr lang="en-US" smtClean="0"/>
              <a:t>‹#›</a:t>
            </a:fld>
            <a:endParaRPr lang="en-US"/>
          </a:p>
        </p:txBody>
      </p:sp>
      <p:sp>
        <p:nvSpPr>
          <p:cNvPr id="17" name="Footer Placeholder 4"/>
          <p:cNvSpPr txBox="1"/>
          <p:nvPr/>
        </p:nvSpPr>
        <p:spPr>
          <a:xfrm>
            <a:off x="143340" y="6405331"/>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200" kern="1200">
                <a:solidFill>
                  <a:schemeClr val="tx1"/>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600"/>
              <a:t>Copyright © CMI 2017. </a:t>
            </a:r>
            <a:r>
              <a:rPr lang="zh-CN" altLang="en-US" sz="1600"/>
              <a:t> </a:t>
            </a:r>
            <a:r>
              <a:rPr lang="en-US" altLang="zh-CN" sz="1600"/>
              <a:t>All rights reserved.</a:t>
            </a:r>
            <a:endParaRPr lang="zh-CN" altLang="en-US" sz="160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标题和内容">
    <p:bg>
      <p:bgPr>
        <a:solidFill>
          <a:schemeClr val="bg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27383"/>
            <a:ext cx="12192000" cy="61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p:nvPr/>
        </p:nvSpPr>
        <p:spPr>
          <a:xfrm>
            <a:off x="-16308" y="-19992"/>
            <a:ext cx="12192000" cy="644691"/>
          </a:xfrm>
          <a:prstGeom prst="rect">
            <a:avLst/>
          </a:prstGeom>
        </p:spPr>
        <p:txBody>
          <a:bodyPr anchor="ctr" anchorCtr="0">
            <a:noAutofit/>
          </a:bodyPr>
          <a:lstStyle>
            <a:lvl1pPr algn="l" defTabSz="914400" rtl="0" eaLnBrk="1" latinLnBrk="0" hangingPunct="1">
              <a:spcBef>
                <a:spcPct val="0"/>
              </a:spcBef>
              <a:buNone/>
              <a:defRPr sz="2400" b="0" kern="1200">
                <a:solidFill>
                  <a:schemeClr val="bg1"/>
                </a:solidFill>
                <a:latin typeface="微软雅黑" panose="020B0503020204020204" pitchFamily="34" charset="-122"/>
                <a:ea typeface="微软雅黑" panose="020B0503020204020204" pitchFamily="34" charset="-122"/>
                <a:cs typeface="+mj-cs"/>
              </a:defRPr>
            </a:lvl1pPr>
          </a:lstStyle>
          <a:p>
            <a:endParaRPr lang="en-US" sz="3200"/>
          </a:p>
        </p:txBody>
      </p:sp>
      <p:sp>
        <p:nvSpPr>
          <p:cNvPr id="12" name="Title 1"/>
          <p:cNvSpPr>
            <a:spLocks noGrp="1"/>
          </p:cNvSpPr>
          <p:nvPr>
            <p:ph type="title"/>
          </p:nvPr>
        </p:nvSpPr>
        <p:spPr>
          <a:xfrm>
            <a:off x="0" y="0"/>
            <a:ext cx="12192000" cy="644691"/>
          </a:xfrm>
          <a:prstGeom prst="rect">
            <a:avLst/>
          </a:prstGeom>
        </p:spPr>
        <p:txBody>
          <a:bodyPr anchor="ctr" anchorCtr="0">
            <a:noAutofit/>
          </a:bodyPr>
          <a:lstStyle>
            <a:lvl1pPr algn="l">
              <a:defRPr sz="3200" b="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7" name="Footer Placeholder 4"/>
          <p:cNvSpPr txBox="1"/>
          <p:nvPr/>
        </p:nvSpPr>
        <p:spPr>
          <a:xfrm>
            <a:off x="143340" y="6405331"/>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200" kern="1200">
                <a:solidFill>
                  <a:schemeClr val="tx1"/>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600"/>
              <a:t>Copyright © CMI 2017. All rights reserved.</a:t>
            </a:r>
            <a:endParaRPr lang="zh-CN" altLang="en-US" sz="160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5_标题和内容">
    <p:bg>
      <p:bgPr>
        <a:solidFill>
          <a:schemeClr val="bg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27383"/>
            <a:ext cx="12192000" cy="61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p:nvPr/>
        </p:nvSpPr>
        <p:spPr>
          <a:xfrm>
            <a:off x="-16308" y="-19992"/>
            <a:ext cx="12192000" cy="644691"/>
          </a:xfrm>
          <a:prstGeom prst="rect">
            <a:avLst/>
          </a:prstGeom>
        </p:spPr>
        <p:txBody>
          <a:bodyPr anchor="ctr" anchorCtr="0">
            <a:noAutofit/>
          </a:bodyPr>
          <a:lstStyle>
            <a:lvl1pPr algn="l" defTabSz="914400" rtl="0" eaLnBrk="1" latinLnBrk="0" hangingPunct="1">
              <a:spcBef>
                <a:spcPct val="0"/>
              </a:spcBef>
              <a:buNone/>
              <a:defRPr sz="2400" b="0" kern="1200">
                <a:solidFill>
                  <a:schemeClr val="bg1"/>
                </a:solidFill>
                <a:latin typeface="微软雅黑" panose="020B0503020204020204" pitchFamily="34" charset="-122"/>
                <a:ea typeface="微软雅黑" panose="020B0503020204020204" pitchFamily="34" charset="-122"/>
                <a:cs typeface="+mj-cs"/>
              </a:defRPr>
            </a:lvl1pPr>
          </a:lstStyle>
          <a:p>
            <a:endParaRPr lang="en-US" sz="3200"/>
          </a:p>
        </p:txBody>
      </p:sp>
      <p:sp>
        <p:nvSpPr>
          <p:cNvPr id="10" name="Text Placeholder 2"/>
          <p:cNvSpPr>
            <a:spLocks noGrp="1"/>
          </p:cNvSpPr>
          <p:nvPr>
            <p:ph idx="1"/>
          </p:nvPr>
        </p:nvSpPr>
        <p:spPr>
          <a:xfrm>
            <a:off x="609600" y="1600201"/>
            <a:ext cx="10972800" cy="452543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2" name="Title 1"/>
          <p:cNvSpPr>
            <a:spLocks noGrp="1"/>
          </p:cNvSpPr>
          <p:nvPr>
            <p:ph type="title"/>
          </p:nvPr>
        </p:nvSpPr>
        <p:spPr>
          <a:xfrm>
            <a:off x="0" y="0"/>
            <a:ext cx="12192000" cy="644691"/>
          </a:xfrm>
          <a:prstGeom prst="rect">
            <a:avLst/>
          </a:prstGeom>
        </p:spPr>
        <p:txBody>
          <a:bodyPr anchor="ctr" anchorCtr="0">
            <a:noAutofit/>
          </a:bodyPr>
          <a:lstStyle>
            <a:lvl1pPr algn="l">
              <a:defRPr sz="3200" b="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7" name="Footer Placeholder 4"/>
          <p:cNvSpPr txBox="1"/>
          <p:nvPr/>
        </p:nvSpPr>
        <p:spPr>
          <a:xfrm>
            <a:off x="143340" y="6405331"/>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200" kern="1200">
                <a:solidFill>
                  <a:schemeClr val="tx1"/>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600"/>
              <a:t>Copyright © CMI 2017. All rights reserved.</a:t>
            </a:r>
            <a:endParaRPr lang="zh-CN" altLang="en-US" sz="160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203778" name="Picture 2" descr="C:\Users\leonma\Documents\43-Meeting and MoM\2015-12-28--2016年度经营目标预算商谈会\模板--16-9--1封面.png"/>
          <p:cNvPicPr>
            <a:picLocks noChangeAspect="1" noChangeArrowheads="1"/>
          </p:cNvPicPr>
          <p:nvPr/>
        </p:nvPicPr>
        <p:blipFill>
          <a:blip r:embed="rId2"/>
          <a:srcRect/>
          <a:stretch>
            <a:fillRect/>
          </a:stretch>
        </p:blipFill>
        <p:spPr bwMode="auto">
          <a:xfrm>
            <a:off x="0" y="4303"/>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ctrTitle"/>
          </p:nvPr>
        </p:nvSpPr>
        <p:spPr>
          <a:xfrm>
            <a:off x="914400" y="2131485"/>
            <a:ext cx="10363200" cy="1468967"/>
          </a:xfrm>
          <a:prstGeom prst="rect">
            <a:avLst/>
          </a:prstGeom>
        </p:spPr>
        <p:txBody>
          <a:bodyPr/>
          <a:lstStyle>
            <a:lvl1pPr>
              <a:defRPr>
                <a:solidFill>
                  <a:schemeClr val="tx1"/>
                </a:solidFill>
              </a:defRPr>
            </a:lvl1pPr>
          </a:lstStyle>
          <a:p>
            <a:r>
              <a:rPr lang="zh-TW" altLang="en-US"/>
              <a:t>按一下以編輯母片標題樣式</a:t>
            </a:r>
            <a:endParaRPr lang="en-US" dirty="0"/>
          </a:p>
        </p:txBody>
      </p:sp>
      <p:sp>
        <p:nvSpPr>
          <p:cNvPr id="4" name="Subtitle 2"/>
          <p:cNvSpPr>
            <a:spLocks noGrp="1"/>
          </p:cNvSpPr>
          <p:nvPr>
            <p:ph type="subTitle" idx="1" hasCustomPrompt="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TW" altLang="en-US"/>
              <a:t>按一下以編輯母片子標題樣式</a:t>
            </a:r>
            <a:endParaRPr lang="en-US"/>
          </a:p>
        </p:txBody>
      </p:sp>
      <p:sp>
        <p:nvSpPr>
          <p:cNvPr id="6" name="Footer Placeholder 4"/>
          <p:cNvSpPr>
            <a:spLocks noGrp="1"/>
          </p:cNvSpPr>
          <p:nvPr>
            <p:ph type="ftr" sz="quarter" idx="3"/>
          </p:nvPr>
        </p:nvSpPr>
        <p:spPr>
          <a:xfrm>
            <a:off x="258186" y="6250164"/>
            <a:ext cx="5048921" cy="365125"/>
          </a:xfrm>
          <a:prstGeom prst="rect">
            <a:avLst/>
          </a:prstGeom>
        </p:spPr>
        <p:txBody>
          <a:bodyPr vert="horz" lIns="91440" tIns="45720" rIns="91440" bIns="45720" rtlCol="0" anchor="ctr"/>
          <a:lstStyle>
            <a:lvl1pPr algn="l">
              <a:defRPr sz="1335">
                <a:solidFill>
                  <a:schemeClr val="tx2"/>
                </a:solidFill>
              </a:defRPr>
            </a:lvl1pPr>
          </a:lstStyle>
          <a:p>
            <a:r>
              <a:rPr lang="en-US" altLang="zh-CN"/>
              <a:t>Copyright © CMI 2017. All rights reserved.</a:t>
            </a:r>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pic>
        <p:nvPicPr>
          <p:cNvPr id="205826" name="Picture 2" descr="C:\Users\leonma\Documents\43-Meeting and MoM\2015-12-28--2016年度经营目标预算商谈会\模板--16-9--3封底.png"/>
          <p:cNvPicPr>
            <a:picLocks noChangeAspect="1" noChangeArrowheads="1"/>
          </p:cNvPicPr>
          <p:nvPr/>
        </p:nvPicPr>
        <p:blipFill>
          <a:blip r:embed="rId2"/>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7881" y="6309321"/>
            <a:ext cx="4721869" cy="492443"/>
          </a:xfrm>
          <a:prstGeom prst="rect">
            <a:avLst/>
          </a:prstGeom>
          <a:noFill/>
        </p:spPr>
        <p:txBody>
          <a:bodyPr wrap="none" lIns="121920" tIns="60960" rIns="121920" bIns="60960">
            <a:spAutoFit/>
          </a:bodyPr>
          <a:lstStyle/>
          <a:p>
            <a:pPr algn="ctr"/>
            <a:r>
              <a:rPr lang="en-US" sz="2400" b="1" kern="1200">
                <a:solidFill>
                  <a:srgbClr val="0070C0"/>
                </a:solidFill>
                <a:effectLst/>
                <a:latin typeface="+mn-lt"/>
                <a:ea typeface="+mn-ea"/>
                <a:cs typeface="+mn-cs"/>
              </a:rPr>
              <a:t>T</a:t>
            </a:r>
            <a:r>
              <a:rPr lang="en-US" sz="2400" kern="1200">
                <a:solidFill>
                  <a:srgbClr val="0070C0"/>
                </a:solidFill>
                <a:effectLst/>
                <a:latin typeface="+mn-lt"/>
                <a:ea typeface="+mn-ea"/>
                <a:cs typeface="+mn-cs"/>
              </a:rPr>
              <a:t>rust</a:t>
            </a:r>
            <a:r>
              <a:rPr lang="en-US" sz="2400" kern="1200">
                <a:solidFill>
                  <a:schemeClr val="tx1"/>
                </a:solidFill>
                <a:effectLst/>
                <a:latin typeface="+mn-lt"/>
                <a:ea typeface="+mn-ea"/>
                <a:cs typeface="+mn-cs"/>
              </a:rPr>
              <a:t> • </a:t>
            </a:r>
            <a:r>
              <a:rPr lang="en-US" sz="2400" b="1" kern="1200">
                <a:solidFill>
                  <a:srgbClr val="FF66FF"/>
                </a:solidFill>
                <a:effectLst/>
                <a:latin typeface="+mn-lt"/>
                <a:ea typeface="+mn-ea"/>
                <a:cs typeface="+mn-cs"/>
              </a:rPr>
              <a:t>R</a:t>
            </a:r>
            <a:r>
              <a:rPr lang="en-US" sz="2400" kern="1200">
                <a:solidFill>
                  <a:srgbClr val="FF66FF"/>
                </a:solidFill>
                <a:effectLst/>
                <a:latin typeface="+mn-lt"/>
                <a:ea typeface="+mn-ea"/>
                <a:cs typeface="+mn-cs"/>
              </a:rPr>
              <a:t>esponsibility</a:t>
            </a:r>
            <a:r>
              <a:rPr lang="en-US" sz="2400" kern="1200">
                <a:solidFill>
                  <a:schemeClr val="tx1"/>
                </a:solidFill>
                <a:effectLst/>
                <a:latin typeface="+mn-lt"/>
                <a:ea typeface="+mn-ea"/>
                <a:cs typeface="+mn-cs"/>
              </a:rPr>
              <a:t> • </a:t>
            </a:r>
            <a:r>
              <a:rPr lang="en-US" sz="2400" kern="1200">
                <a:solidFill>
                  <a:srgbClr val="92D050"/>
                </a:solidFill>
                <a:effectLst/>
                <a:latin typeface="+mn-lt"/>
                <a:ea typeface="+mn-ea"/>
                <a:cs typeface="+mn-cs"/>
              </a:rPr>
              <a:t>care for </a:t>
            </a:r>
            <a:r>
              <a:rPr lang="en-US" sz="2400" b="1" kern="1200">
                <a:solidFill>
                  <a:srgbClr val="92D050"/>
                </a:solidFill>
                <a:effectLst/>
                <a:latin typeface="+mn-lt"/>
                <a:ea typeface="+mn-ea"/>
                <a:cs typeface="+mn-cs"/>
              </a:rPr>
              <a:t>Y</a:t>
            </a:r>
            <a:r>
              <a:rPr lang="en-US" sz="2400" kern="1200">
                <a:solidFill>
                  <a:srgbClr val="92D050"/>
                </a:solidFill>
                <a:effectLst/>
                <a:latin typeface="+mn-lt"/>
                <a:ea typeface="+mn-ea"/>
                <a:cs typeface="+mn-cs"/>
              </a:rPr>
              <a:t>ou</a:t>
            </a:r>
            <a:endParaRPr lang="en-US" sz="7200" b="1" cap="none" spc="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endParaRPr>
          </a:p>
        </p:txBody>
      </p:sp>
      <p:sp>
        <p:nvSpPr>
          <p:cNvPr id="6" name="Title 1"/>
          <p:cNvSpPr>
            <a:spLocks noGrp="1"/>
          </p:cNvSpPr>
          <p:nvPr>
            <p:ph type="ctrTitle"/>
          </p:nvPr>
        </p:nvSpPr>
        <p:spPr>
          <a:xfrm>
            <a:off x="914400" y="2131485"/>
            <a:ext cx="10363200" cy="1468967"/>
          </a:xfrm>
          <a:prstGeom prst="rect">
            <a:avLst/>
          </a:prstGeom>
        </p:spPr>
        <p:txBody>
          <a:bodyPr/>
          <a:lstStyle>
            <a:lvl1pPr>
              <a:defRPr>
                <a:solidFill>
                  <a:schemeClr val="tx1"/>
                </a:solidFill>
              </a:defRPr>
            </a:lvl1pPr>
          </a:lstStyle>
          <a:p>
            <a:r>
              <a:rPr lang="zh-TW" altLang="en-US"/>
              <a:t>按一下以編輯母片標題樣式</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节标题">
    <p:spTree>
      <p:nvGrpSpPr>
        <p:cNvPr id="1" name=""/>
        <p:cNvGrpSpPr/>
        <p:nvPr/>
      </p:nvGrpSpPr>
      <p:grpSpPr>
        <a:xfrm>
          <a:off x="0" y="0"/>
          <a:ext cx="0" cy="0"/>
          <a:chOff x="0" y="0"/>
          <a:chExt cx="0" cy="0"/>
        </a:xfrm>
      </p:grpSpPr>
      <p:pic>
        <p:nvPicPr>
          <p:cNvPr id="205826" name="Picture 2" descr="C:\Users\leonma\Documents\43-Meeting and MoM\2015-12-28--2016年度经营目标预算商谈会\模板--16-9--3封底.png"/>
          <p:cNvPicPr>
            <a:picLocks noChangeAspect="1" noChangeArrowheads="1"/>
          </p:cNvPicPr>
          <p:nvPr/>
        </p:nvPicPr>
        <p:blipFill>
          <a:blip r:embed="rId2"/>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7881" y="6309321"/>
            <a:ext cx="4721869" cy="492443"/>
          </a:xfrm>
          <a:prstGeom prst="rect">
            <a:avLst/>
          </a:prstGeom>
          <a:noFill/>
        </p:spPr>
        <p:txBody>
          <a:bodyPr wrap="none" lIns="121920" tIns="60960" rIns="121920" bIns="60960">
            <a:spAutoFit/>
          </a:bodyPr>
          <a:lstStyle/>
          <a:p>
            <a:pPr algn="ctr"/>
            <a:r>
              <a:rPr lang="en-US" sz="2400" b="1" kern="1200">
                <a:solidFill>
                  <a:srgbClr val="0070C0"/>
                </a:solidFill>
                <a:effectLst/>
                <a:latin typeface="+mn-lt"/>
                <a:ea typeface="+mn-ea"/>
                <a:cs typeface="+mn-cs"/>
              </a:rPr>
              <a:t>T</a:t>
            </a:r>
            <a:r>
              <a:rPr lang="en-US" sz="2400" kern="1200">
                <a:solidFill>
                  <a:srgbClr val="0070C0"/>
                </a:solidFill>
                <a:effectLst/>
                <a:latin typeface="+mn-lt"/>
                <a:ea typeface="+mn-ea"/>
                <a:cs typeface="+mn-cs"/>
              </a:rPr>
              <a:t>rust</a:t>
            </a:r>
            <a:r>
              <a:rPr lang="en-US" sz="2400" kern="1200">
                <a:solidFill>
                  <a:schemeClr val="tx1"/>
                </a:solidFill>
                <a:effectLst/>
                <a:latin typeface="+mn-lt"/>
                <a:ea typeface="+mn-ea"/>
                <a:cs typeface="+mn-cs"/>
              </a:rPr>
              <a:t> • </a:t>
            </a:r>
            <a:r>
              <a:rPr lang="en-US" sz="2400" b="1" kern="1200">
                <a:solidFill>
                  <a:srgbClr val="FF66FF"/>
                </a:solidFill>
                <a:effectLst/>
                <a:latin typeface="+mn-lt"/>
                <a:ea typeface="+mn-ea"/>
                <a:cs typeface="+mn-cs"/>
              </a:rPr>
              <a:t>R</a:t>
            </a:r>
            <a:r>
              <a:rPr lang="en-US" sz="2400" kern="1200">
                <a:solidFill>
                  <a:srgbClr val="FF66FF"/>
                </a:solidFill>
                <a:effectLst/>
                <a:latin typeface="+mn-lt"/>
                <a:ea typeface="+mn-ea"/>
                <a:cs typeface="+mn-cs"/>
              </a:rPr>
              <a:t>esponsibility</a:t>
            </a:r>
            <a:r>
              <a:rPr lang="en-US" sz="2400" kern="1200">
                <a:solidFill>
                  <a:schemeClr val="tx1"/>
                </a:solidFill>
                <a:effectLst/>
                <a:latin typeface="+mn-lt"/>
                <a:ea typeface="+mn-ea"/>
                <a:cs typeface="+mn-cs"/>
              </a:rPr>
              <a:t> • </a:t>
            </a:r>
            <a:r>
              <a:rPr lang="en-US" sz="2400" kern="1200">
                <a:solidFill>
                  <a:srgbClr val="92D050"/>
                </a:solidFill>
                <a:effectLst/>
                <a:latin typeface="+mn-lt"/>
                <a:ea typeface="+mn-ea"/>
                <a:cs typeface="+mn-cs"/>
              </a:rPr>
              <a:t>care for </a:t>
            </a:r>
            <a:r>
              <a:rPr lang="en-US" sz="2400" b="1" kern="1200">
                <a:solidFill>
                  <a:srgbClr val="92D050"/>
                </a:solidFill>
                <a:effectLst/>
                <a:latin typeface="+mn-lt"/>
                <a:ea typeface="+mn-ea"/>
                <a:cs typeface="+mn-cs"/>
              </a:rPr>
              <a:t>Y</a:t>
            </a:r>
            <a:r>
              <a:rPr lang="en-US" sz="2400" kern="1200">
                <a:solidFill>
                  <a:srgbClr val="92D050"/>
                </a:solidFill>
                <a:effectLst/>
                <a:latin typeface="+mn-lt"/>
                <a:ea typeface="+mn-ea"/>
                <a:cs typeface="+mn-cs"/>
              </a:rPr>
              <a:t>ou</a:t>
            </a:r>
            <a:endParaRPr lang="en-US" sz="7200" b="1" cap="none" spc="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endParaRPr>
          </a:p>
        </p:txBody>
      </p:sp>
      <p:sp>
        <p:nvSpPr>
          <p:cNvPr id="6" name="Title 1"/>
          <p:cNvSpPr>
            <a:spLocks noGrp="1"/>
          </p:cNvSpPr>
          <p:nvPr>
            <p:ph type="ctrTitle"/>
          </p:nvPr>
        </p:nvSpPr>
        <p:spPr>
          <a:xfrm>
            <a:off x="914400" y="2131485"/>
            <a:ext cx="10363200" cy="1468967"/>
          </a:xfrm>
          <a:prstGeom prst="rect">
            <a:avLst/>
          </a:prstGeom>
        </p:spPr>
        <p:txBody>
          <a:bodyPr/>
          <a:lstStyle>
            <a:lvl1pPr>
              <a:defRPr>
                <a:solidFill>
                  <a:schemeClr val="tx1"/>
                </a:solidFill>
              </a:defRPr>
            </a:lvl1pPr>
          </a:lstStyle>
          <a:p>
            <a:r>
              <a:rPr lang="zh-TW" altLang="en-US"/>
              <a:t>按一下以編輯母片標題樣式</a:t>
            </a:r>
            <a:endParaRPr lang="en-US" dirty="0"/>
          </a:p>
        </p:txBody>
      </p:sp>
      <p:sp>
        <p:nvSpPr>
          <p:cNvPr id="5" name="Subtitle 2"/>
          <p:cNvSpPr txBox="1"/>
          <p:nvPr/>
        </p:nvSpPr>
        <p:spPr>
          <a:xfrm>
            <a:off x="143340" y="4901174"/>
            <a:ext cx="5280587" cy="816091"/>
          </a:xfrm>
          <a:prstGeom prst="rect">
            <a:avLst/>
          </a:prstGeom>
        </p:spPr>
        <p:txBody>
          <a:bodyPr vert="horz" lIns="121920" tIns="60960" rIns="121920" bIns="60960" rtlCol="0">
            <a:noAutofit/>
          </a:bodyPr>
          <a:lstStyle>
            <a:lvl1pPr marL="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465"/>
              <a:t>Contact</a:t>
            </a:r>
            <a:r>
              <a:rPr lang="en-US" sz="1465" baseline="0"/>
              <a:t> Point： </a:t>
            </a:r>
            <a:br>
              <a:rPr lang="en-US" sz="1465" baseline="0"/>
            </a:br>
            <a:r>
              <a:rPr lang="en-US" sz="1465" baseline="0"/>
              <a:t>Jimmy Chen</a:t>
            </a:r>
          </a:p>
          <a:p>
            <a:pPr algn="l"/>
            <a:r>
              <a:rPr lang="en-US" sz="1465" baseline="0"/>
              <a:t>Tel： +852 39583735</a:t>
            </a:r>
          </a:p>
          <a:p>
            <a:pPr algn="l"/>
            <a:r>
              <a:rPr lang="en-US" sz="1465" baseline="0"/>
              <a:t>Mobile： +852 67657335</a:t>
            </a:r>
            <a:br>
              <a:rPr lang="en-US" sz="1465" baseline="0"/>
            </a:br>
            <a:r>
              <a:rPr lang="en-US" sz="1465" baseline="0"/>
              <a:t>Email： jimmychen@cmi.chinamobile.com</a:t>
            </a:r>
            <a:br>
              <a:rPr lang="en-US" sz="1465" baseline="0"/>
            </a:br>
            <a:r>
              <a:rPr lang="en-US" sz="1465" baseline="0"/>
              <a:t> </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_自定义版式">
    <p:spTree>
      <p:nvGrpSpPr>
        <p:cNvPr id="1" name=""/>
        <p:cNvGrpSpPr/>
        <p:nvPr/>
      </p:nvGrpSpPr>
      <p:grpSpPr>
        <a:xfrm>
          <a:off x="0" y="0"/>
          <a:ext cx="0" cy="0"/>
          <a:chOff x="0" y="0"/>
          <a:chExt cx="0" cy="0"/>
        </a:xfrm>
      </p:grpSpPr>
      <p:sp>
        <p:nvSpPr>
          <p:cNvPr id="5" name="矩形 4"/>
          <p:cNvSpPr/>
          <p:nvPr/>
        </p:nvSpPr>
        <p:spPr bwMode="auto">
          <a:xfrm>
            <a:off x="-8468" y="-14288"/>
            <a:ext cx="12249151" cy="871539"/>
          </a:xfrm>
          <a:prstGeom prst="rect">
            <a:avLst/>
          </a:prstGeom>
          <a:blipFill dpi="0" rotWithShape="1">
            <a:blip r:embed="rId2" cstate="email"/>
            <a:srcRect/>
            <a:tile tx="-2457450" ty="0" sx="59000" sy="59000" flip="x" algn="r"/>
          </a:blipFill>
          <a:ln w="0">
            <a:noFill/>
          </a:ln>
          <a:scene3d>
            <a:camera prst="perspective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2" name="矩形 1"/>
          <p:cNvSpPr/>
          <p:nvPr/>
        </p:nvSpPr>
        <p:spPr>
          <a:xfrm>
            <a:off x="-10583" y="6042026"/>
            <a:ext cx="12251268"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8000" contrast="33000"/>
                    </a14:imgEffect>
                  </a14:imgLayer>
                </a14:imgProps>
              </a:ext>
            </a:extLst>
          </a:blip>
          <a:srcRect/>
          <a:stretch>
            <a:fillRect/>
          </a:stretch>
        </p:blipFill>
        <p:spPr bwMode="auto">
          <a:xfrm>
            <a:off x="-15833" y="792944"/>
            <a:ext cx="12256517" cy="5372361"/>
          </a:xfrm>
          <a:prstGeom prst="rect">
            <a:avLst/>
          </a:prstGeom>
          <a:noFill/>
          <a:ln w="9525">
            <a:noFill/>
            <a:miter lim="800000"/>
            <a:headEnd/>
            <a:tailEnd/>
          </a:ln>
        </p:spPr>
      </p:pic>
      <p:pic>
        <p:nvPicPr>
          <p:cNvPr id="6" name="Picture 6"/>
          <p:cNvPicPr>
            <a:picLocks noChangeAspect="1" noChangeArrowheads="1"/>
          </p:cNvPicPr>
          <p:nvPr/>
        </p:nvPicPr>
        <p:blipFill>
          <a:blip r:embed="rId5"/>
          <a:srcRect/>
          <a:stretch>
            <a:fillRect/>
          </a:stretch>
        </p:blipFill>
        <p:spPr bwMode="auto">
          <a:xfrm flipH="1">
            <a:off x="4419437" y="6345220"/>
            <a:ext cx="7772400" cy="276225"/>
          </a:xfrm>
          <a:prstGeom prst="rect">
            <a:avLst/>
          </a:prstGeom>
          <a:noFill/>
          <a:ln w="9525">
            <a:noFill/>
            <a:miter lim="800000"/>
            <a:headEnd/>
            <a:tailEnd/>
          </a:ln>
        </p:spPr>
      </p:pic>
      <p:pic>
        <p:nvPicPr>
          <p:cNvPr id="7" name="图片 11" descr="png素材 (276).png"/>
          <p:cNvPicPr>
            <a:picLocks noChangeAspect="1"/>
          </p:cNvPicPr>
          <p:nvPr/>
        </p:nvPicPr>
        <p:blipFill>
          <a:blip r:embed="rId6" cstate="email"/>
          <a:srcRect/>
          <a:stretch>
            <a:fillRect/>
          </a:stretch>
        </p:blipFill>
        <p:spPr bwMode="auto">
          <a:xfrm>
            <a:off x="0" y="2653"/>
            <a:ext cx="1047725" cy="785795"/>
          </a:xfrm>
          <a:prstGeom prst="rect">
            <a:avLst/>
          </a:prstGeom>
          <a:noFill/>
          <a:ln w="9525">
            <a:noFill/>
            <a:miter lim="800000"/>
            <a:headEnd/>
            <a:tailEnd/>
          </a:ln>
        </p:spPr>
      </p:pic>
      <p:sp>
        <p:nvSpPr>
          <p:cNvPr id="8" name="矩形 7"/>
          <p:cNvSpPr/>
          <p:nvPr/>
        </p:nvSpPr>
        <p:spPr bwMode="auto">
          <a:xfrm>
            <a:off x="6288023" y="332657"/>
            <a:ext cx="5893495" cy="461665"/>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indent="0" algn="ctr" defTabSz="1219200" rtl="0" eaLnBrk="1" fontAlgn="base" latinLnBrk="0" hangingPunct="1">
              <a:lnSpc>
                <a:spcPct val="100000"/>
              </a:lnSpc>
              <a:spcBef>
                <a:spcPct val="0"/>
              </a:spcBef>
              <a:spcAft>
                <a:spcPct val="0"/>
              </a:spcAft>
              <a:buClrTx/>
              <a:buSzTx/>
              <a:buFontTx/>
              <a:buNone/>
              <a:defRPr/>
            </a:pPr>
            <a:r>
              <a:rPr lang="en-US" altLang="zh-CN" sz="2400" spc="400">
                <a:solidFill>
                  <a:schemeClr val="bg1"/>
                </a:solidFill>
                <a:latin typeface="微软雅黑" panose="020B0503020204020204" pitchFamily="34" charset="-122"/>
                <a:ea typeface="微软雅黑" panose="020B0503020204020204" pitchFamily="34" charset="-122"/>
              </a:rPr>
              <a:t>『</a:t>
            </a:r>
            <a:r>
              <a:rPr lang="zh-CN" altLang="en-US" sz="2400" spc="400">
                <a:solidFill>
                  <a:schemeClr val="bg1"/>
                </a:solidFill>
                <a:latin typeface="微软雅黑" panose="020B0503020204020204" pitchFamily="34" charset="-122"/>
                <a:ea typeface="微软雅黑" panose="020B0503020204020204" pitchFamily="34" charset="-122"/>
              </a:rPr>
              <a:t>第一</a:t>
            </a:r>
            <a:r>
              <a:rPr lang="en-US" altLang="zh-CN" sz="2400" spc="4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PPT</a:t>
            </a:r>
            <a:r>
              <a:rPr lang="en-US" altLang="zh-CN" sz="2400" spc="400" baseline="0">
                <a:solidFill>
                  <a:schemeClr val="bg1"/>
                </a:solidFill>
                <a:latin typeface="微软雅黑" panose="020B0503020204020204" pitchFamily="34" charset="-122"/>
                <a:ea typeface="微软雅黑" panose="020B0503020204020204" pitchFamily="34" charset="-122"/>
              </a:rPr>
              <a:t>』—</a:t>
            </a:r>
            <a:r>
              <a:rPr lang="zh-CN" altLang="en-US" sz="2400" spc="400" baseline="0">
                <a:solidFill>
                  <a:schemeClr val="bg1"/>
                </a:solidFill>
                <a:latin typeface="微软雅黑" panose="020B0503020204020204" pitchFamily="34" charset="-122"/>
                <a:ea typeface="微软雅黑" panose="020B0503020204020204" pitchFamily="34" charset="-122"/>
              </a:rPr>
              <a:t> </a:t>
            </a:r>
            <a:r>
              <a:rPr lang="en-US" altLang="zh-CN" sz="2400" b="0" spc="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WWW.1PPT.COM</a:t>
            </a:r>
            <a:endParaRPr lang="zh-CN" altLang="en-US" sz="2400" b="0" spc="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TextBox 8"/>
          <p:cNvSpPr txBox="1"/>
          <p:nvPr/>
        </p:nvSpPr>
        <p:spPr bwMode="auto">
          <a:xfrm>
            <a:off x="4463819" y="6347070"/>
            <a:ext cx="7141633" cy="379656"/>
          </a:xfrm>
          <a:prstGeom prst="rect">
            <a:avLst/>
          </a:prstGeom>
          <a:noFill/>
        </p:spPr>
        <p:txBody>
          <a:bodyPr>
            <a:spAutoFit/>
          </a:bodyPr>
          <a:lstStyle/>
          <a:p>
            <a:pPr>
              <a:defRPr/>
            </a:pPr>
            <a:r>
              <a:rPr lang="zh-CN" altLang="en-US" sz="1865" spc="400">
                <a:solidFill>
                  <a:schemeClr val="bg1"/>
                </a:solidFill>
                <a:latin typeface="微软雅黑" panose="020B0503020204020204" pitchFamily="34" charset="-122"/>
                <a:ea typeface="微软雅黑" panose="020B0503020204020204" pitchFamily="34" charset="-122"/>
              </a:rPr>
              <a:t>第一</a:t>
            </a:r>
            <a:r>
              <a:rPr lang="en-US" altLang="zh-CN" sz="1865" spc="400">
                <a:solidFill>
                  <a:schemeClr val="bg1"/>
                </a:solidFill>
                <a:latin typeface="微软雅黑" panose="020B0503020204020204" pitchFamily="34" charset="-122"/>
                <a:ea typeface="微软雅黑" panose="020B0503020204020204" pitchFamily="34" charset="-122"/>
              </a:rPr>
              <a:t>PPT HTTP</a:t>
            </a:r>
            <a:r>
              <a:rPr lang="zh-CN" altLang="en-US" sz="1865" spc="400">
                <a:solidFill>
                  <a:schemeClr val="bg1"/>
                </a:solidFill>
                <a:latin typeface="微软雅黑" panose="020B0503020204020204" pitchFamily="34" charset="-122"/>
                <a:ea typeface="微软雅黑" panose="020B0503020204020204" pitchFamily="34" charset="-122"/>
              </a:rPr>
              <a:t>：</a:t>
            </a:r>
            <a:r>
              <a:rPr lang="en-US" altLang="zh-CN" sz="1865" spc="400">
                <a:solidFill>
                  <a:schemeClr val="bg1"/>
                </a:solidFill>
                <a:latin typeface="微软雅黑" panose="020B0503020204020204" pitchFamily="34" charset="-122"/>
                <a:ea typeface="微软雅黑" panose="020B0503020204020204" pitchFamily="34" charset="-122"/>
              </a:rPr>
              <a:t>//WWW.1PPT.COM</a:t>
            </a:r>
            <a:endParaRPr lang="zh-CN" altLang="en-US" sz="1865" spc="400">
              <a:solidFill>
                <a:schemeClr val="bg1"/>
              </a:solidFill>
              <a:latin typeface="微软雅黑" panose="020B0503020204020204" pitchFamily="34" charset="-122"/>
              <a:ea typeface="微软雅黑" panose="020B0503020204020204" pitchFamily="34" charset="-122"/>
            </a:endParaRPr>
          </a:p>
        </p:txBody>
      </p:sp>
      <p:sp>
        <p:nvSpPr>
          <p:cNvPr id="10" name="Freeform 2670"/>
          <p:cNvSpPr>
            <a:spLocks noEditPoints="1"/>
          </p:cNvSpPr>
          <p:nvPr/>
        </p:nvSpPr>
        <p:spPr bwMode="auto">
          <a:xfrm>
            <a:off x="3714736" y="6273139"/>
            <a:ext cx="537633" cy="406400"/>
          </a:xfrm>
          <a:custGeom>
            <a:avLst/>
            <a:gdLst>
              <a:gd name="T0" fmla="*/ 73 w 300"/>
              <a:gd name="T1" fmla="*/ 144 h 302"/>
              <a:gd name="T2" fmla="*/ 58 w 300"/>
              <a:gd name="T3" fmla="*/ 153 h 302"/>
              <a:gd name="T4" fmla="*/ 41 w 300"/>
              <a:gd name="T5" fmla="*/ 156 h 302"/>
              <a:gd name="T6" fmla="*/ 15 w 300"/>
              <a:gd name="T7" fmla="*/ 156 h 302"/>
              <a:gd name="T8" fmla="*/ 4 w 300"/>
              <a:gd name="T9" fmla="*/ 151 h 302"/>
              <a:gd name="T10" fmla="*/ 2 w 300"/>
              <a:gd name="T11" fmla="*/ 147 h 302"/>
              <a:gd name="T12" fmla="*/ 0 w 300"/>
              <a:gd name="T13" fmla="*/ 113 h 302"/>
              <a:gd name="T14" fmla="*/ 0 w 300"/>
              <a:gd name="T15" fmla="*/ 104 h 302"/>
              <a:gd name="T16" fmla="*/ 7 w 300"/>
              <a:gd name="T17" fmla="*/ 90 h 302"/>
              <a:gd name="T18" fmla="*/ 82 w 300"/>
              <a:gd name="T19" fmla="*/ 12 h 302"/>
              <a:gd name="T20" fmla="*/ 89 w 300"/>
              <a:gd name="T21" fmla="*/ 7 h 302"/>
              <a:gd name="T22" fmla="*/ 104 w 300"/>
              <a:gd name="T23" fmla="*/ 2 h 302"/>
              <a:gd name="T24" fmla="*/ 113 w 300"/>
              <a:gd name="T25" fmla="*/ 0 h 302"/>
              <a:gd name="T26" fmla="*/ 129 w 300"/>
              <a:gd name="T27" fmla="*/ 3 h 302"/>
              <a:gd name="T28" fmla="*/ 142 w 300"/>
              <a:gd name="T29" fmla="*/ 12 h 302"/>
              <a:gd name="T30" fmla="*/ 148 w 300"/>
              <a:gd name="T31" fmla="*/ 19 h 302"/>
              <a:gd name="T32" fmla="*/ 154 w 300"/>
              <a:gd name="T33" fmla="*/ 34 h 302"/>
              <a:gd name="T34" fmla="*/ 154 w 300"/>
              <a:gd name="T35" fmla="*/ 43 h 302"/>
              <a:gd name="T36" fmla="*/ 152 w 300"/>
              <a:gd name="T37" fmla="*/ 59 h 302"/>
              <a:gd name="T38" fmla="*/ 142 w 300"/>
              <a:gd name="T39" fmla="*/ 73 h 302"/>
              <a:gd name="T40" fmla="*/ 21 w 300"/>
              <a:gd name="T41" fmla="*/ 97 h 302"/>
              <a:gd name="T42" fmla="*/ 18 w 300"/>
              <a:gd name="T43" fmla="*/ 100 h 302"/>
              <a:gd name="T44" fmla="*/ 15 w 300"/>
              <a:gd name="T45" fmla="*/ 109 h 302"/>
              <a:gd name="T46" fmla="*/ 15 w 300"/>
              <a:gd name="T47" fmla="*/ 118 h 302"/>
              <a:gd name="T48" fmla="*/ 19 w 300"/>
              <a:gd name="T49" fmla="*/ 117 h 302"/>
              <a:gd name="T50" fmla="*/ 22 w 300"/>
              <a:gd name="T51" fmla="*/ 118 h 302"/>
              <a:gd name="T52" fmla="*/ 30 w 300"/>
              <a:gd name="T53" fmla="*/ 120 h 302"/>
              <a:gd name="T54" fmla="*/ 33 w 300"/>
              <a:gd name="T55" fmla="*/ 123 h 302"/>
              <a:gd name="T56" fmla="*/ 37 w 300"/>
              <a:gd name="T57" fmla="*/ 130 h 302"/>
              <a:gd name="T58" fmla="*/ 38 w 300"/>
              <a:gd name="T59" fmla="*/ 136 h 302"/>
              <a:gd name="T60" fmla="*/ 38 w 300"/>
              <a:gd name="T61" fmla="*/ 141 h 302"/>
              <a:gd name="T62" fmla="*/ 41 w 300"/>
              <a:gd name="T63" fmla="*/ 141 h 302"/>
              <a:gd name="T64" fmla="*/ 52 w 300"/>
              <a:gd name="T65" fmla="*/ 138 h 302"/>
              <a:gd name="T66" fmla="*/ 59 w 300"/>
              <a:gd name="T67" fmla="*/ 134 h 302"/>
              <a:gd name="T68" fmla="*/ 62 w 300"/>
              <a:gd name="T69" fmla="*/ 130 h 302"/>
              <a:gd name="T70" fmla="*/ 65 w 300"/>
              <a:gd name="T71" fmla="*/ 122 h 302"/>
              <a:gd name="T72" fmla="*/ 65 w 300"/>
              <a:gd name="T73" fmla="*/ 117 h 302"/>
              <a:gd name="T74" fmla="*/ 63 w 300"/>
              <a:gd name="T75" fmla="*/ 106 h 302"/>
              <a:gd name="T76" fmla="*/ 58 w 300"/>
              <a:gd name="T77" fmla="*/ 97 h 302"/>
              <a:gd name="T78" fmla="*/ 54 w 300"/>
              <a:gd name="T79" fmla="*/ 94 h 302"/>
              <a:gd name="T80" fmla="*/ 44 w 300"/>
              <a:gd name="T81" fmla="*/ 90 h 302"/>
              <a:gd name="T82" fmla="*/ 38 w 300"/>
              <a:gd name="T83" fmla="*/ 90 h 302"/>
              <a:gd name="T84" fmla="*/ 30 w 300"/>
              <a:gd name="T85" fmla="*/ 91 h 302"/>
              <a:gd name="T86" fmla="*/ 21 w 300"/>
              <a:gd name="T87" fmla="*/ 97 h 302"/>
              <a:gd name="T88" fmla="*/ 81 w 300"/>
              <a:gd name="T89" fmla="*/ 113 h 302"/>
              <a:gd name="T90" fmla="*/ 132 w 300"/>
              <a:gd name="T91" fmla="*/ 62 h 302"/>
              <a:gd name="T92" fmla="*/ 137 w 300"/>
              <a:gd name="T93" fmla="*/ 54 h 302"/>
              <a:gd name="T94" fmla="*/ 139 w 300"/>
              <a:gd name="T95" fmla="*/ 43 h 302"/>
              <a:gd name="T96" fmla="*/ 139 w 300"/>
              <a:gd name="T97" fmla="*/ 37 h 302"/>
              <a:gd name="T98" fmla="*/ 135 w 300"/>
              <a:gd name="T99" fmla="*/ 28 h 302"/>
              <a:gd name="T100" fmla="*/ 132 w 300"/>
              <a:gd name="T101" fmla="*/ 24 h 302"/>
              <a:gd name="T102" fmla="*/ 123 w 300"/>
              <a:gd name="T103" fmla="*/ 18 h 302"/>
              <a:gd name="T104" fmla="*/ 113 w 300"/>
              <a:gd name="T105" fmla="*/ 15 h 302"/>
              <a:gd name="T106" fmla="*/ 107 w 300"/>
              <a:gd name="T107" fmla="*/ 16 h 302"/>
              <a:gd name="T108" fmla="*/ 97 w 300"/>
              <a:gd name="T109" fmla="*/ 21 h 302"/>
              <a:gd name="T110" fmla="*/ 41 w 300"/>
              <a:gd name="T111" fmla="*/ 74 h 302"/>
              <a:gd name="T112" fmla="*/ 49 w 300"/>
              <a:gd name="T113" fmla="*/ 75 h 302"/>
              <a:gd name="T114" fmla="*/ 63 w 300"/>
              <a:gd name="T115" fmla="*/ 82 h 302"/>
              <a:gd name="T116" fmla="*/ 69 w 300"/>
              <a:gd name="T117" fmla="*/ 86 h 302"/>
              <a:gd name="T118" fmla="*/ 77 w 300"/>
              <a:gd name="T119" fmla="*/ 99 h 302"/>
              <a:gd name="T120" fmla="*/ 81 w 300"/>
              <a:gd name="T121" fmla="*/ 113 h 3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02"/>
              <a:gd name="T185" fmla="*/ 300 w 300"/>
              <a:gd name="T186" fmla="*/ 302 h 3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02">
                <a:moveTo>
                  <a:pt x="140" y="278"/>
                </a:moveTo>
                <a:lnTo>
                  <a:pt x="140" y="278"/>
                </a:lnTo>
                <a:lnTo>
                  <a:pt x="128" y="288"/>
                </a:lnTo>
                <a:lnTo>
                  <a:pt x="114" y="296"/>
                </a:lnTo>
                <a:lnTo>
                  <a:pt x="98" y="300"/>
                </a:lnTo>
                <a:lnTo>
                  <a:pt x="82" y="302"/>
                </a:lnTo>
                <a:lnTo>
                  <a:pt x="30" y="302"/>
                </a:lnTo>
                <a:lnTo>
                  <a:pt x="18" y="300"/>
                </a:lnTo>
                <a:lnTo>
                  <a:pt x="8" y="292"/>
                </a:lnTo>
                <a:lnTo>
                  <a:pt x="2" y="284"/>
                </a:lnTo>
                <a:lnTo>
                  <a:pt x="0" y="272"/>
                </a:lnTo>
                <a:lnTo>
                  <a:pt x="0" y="218"/>
                </a:lnTo>
                <a:lnTo>
                  <a:pt x="0" y="202"/>
                </a:lnTo>
                <a:lnTo>
                  <a:pt x="6" y="188"/>
                </a:lnTo>
                <a:lnTo>
                  <a:pt x="14" y="174"/>
                </a:lnTo>
                <a:lnTo>
                  <a:pt x="24" y="160"/>
                </a:lnTo>
                <a:lnTo>
                  <a:pt x="160" y="24"/>
                </a:lnTo>
                <a:lnTo>
                  <a:pt x="172" y="14"/>
                </a:lnTo>
                <a:lnTo>
                  <a:pt x="186" y="6"/>
                </a:lnTo>
                <a:lnTo>
                  <a:pt x="202" y="2"/>
                </a:lnTo>
                <a:lnTo>
                  <a:pt x="218" y="0"/>
                </a:lnTo>
                <a:lnTo>
                  <a:pt x="234" y="2"/>
                </a:lnTo>
                <a:lnTo>
                  <a:pt x="250" y="6"/>
                </a:lnTo>
                <a:lnTo>
                  <a:pt x="264" y="14"/>
                </a:lnTo>
                <a:lnTo>
                  <a:pt x="276" y="24"/>
                </a:lnTo>
                <a:lnTo>
                  <a:pt x="288" y="38"/>
                </a:lnTo>
                <a:lnTo>
                  <a:pt x="294" y="52"/>
                </a:lnTo>
                <a:lnTo>
                  <a:pt x="300" y="66"/>
                </a:lnTo>
                <a:lnTo>
                  <a:pt x="300" y="84"/>
                </a:lnTo>
                <a:lnTo>
                  <a:pt x="300" y="100"/>
                </a:lnTo>
                <a:lnTo>
                  <a:pt x="294" y="116"/>
                </a:lnTo>
                <a:lnTo>
                  <a:pt x="288" y="130"/>
                </a:lnTo>
                <a:lnTo>
                  <a:pt x="276" y="142"/>
                </a:lnTo>
                <a:lnTo>
                  <a:pt x="140" y="278"/>
                </a:lnTo>
                <a:close/>
                <a:moveTo>
                  <a:pt x="42" y="186"/>
                </a:moveTo>
                <a:lnTo>
                  <a:pt x="42" y="186"/>
                </a:lnTo>
                <a:lnTo>
                  <a:pt x="36" y="194"/>
                </a:lnTo>
                <a:lnTo>
                  <a:pt x="32" y="202"/>
                </a:lnTo>
                <a:lnTo>
                  <a:pt x="30" y="210"/>
                </a:lnTo>
                <a:lnTo>
                  <a:pt x="30" y="218"/>
                </a:lnTo>
                <a:lnTo>
                  <a:pt x="30" y="228"/>
                </a:lnTo>
                <a:lnTo>
                  <a:pt x="38" y="226"/>
                </a:lnTo>
                <a:lnTo>
                  <a:pt x="44" y="228"/>
                </a:lnTo>
                <a:lnTo>
                  <a:pt x="52" y="230"/>
                </a:lnTo>
                <a:lnTo>
                  <a:pt x="58" y="232"/>
                </a:lnTo>
                <a:lnTo>
                  <a:pt x="64" y="238"/>
                </a:lnTo>
                <a:lnTo>
                  <a:pt x="68" y="244"/>
                </a:lnTo>
                <a:lnTo>
                  <a:pt x="72" y="250"/>
                </a:lnTo>
                <a:lnTo>
                  <a:pt x="74" y="256"/>
                </a:lnTo>
                <a:lnTo>
                  <a:pt x="74" y="264"/>
                </a:lnTo>
                <a:lnTo>
                  <a:pt x="74" y="272"/>
                </a:lnTo>
                <a:lnTo>
                  <a:pt x="82" y="272"/>
                </a:lnTo>
                <a:lnTo>
                  <a:pt x="92" y="270"/>
                </a:lnTo>
                <a:lnTo>
                  <a:pt x="100" y="268"/>
                </a:lnTo>
                <a:lnTo>
                  <a:pt x="108" y="266"/>
                </a:lnTo>
                <a:lnTo>
                  <a:pt x="116" y="260"/>
                </a:lnTo>
                <a:lnTo>
                  <a:pt x="120" y="252"/>
                </a:lnTo>
                <a:lnTo>
                  <a:pt x="124" y="244"/>
                </a:lnTo>
                <a:lnTo>
                  <a:pt x="126" y="236"/>
                </a:lnTo>
                <a:lnTo>
                  <a:pt x="128" y="226"/>
                </a:lnTo>
                <a:lnTo>
                  <a:pt x="126" y="216"/>
                </a:lnTo>
                <a:lnTo>
                  <a:pt x="124" y="206"/>
                </a:lnTo>
                <a:lnTo>
                  <a:pt x="118" y="198"/>
                </a:lnTo>
                <a:lnTo>
                  <a:pt x="112" y="190"/>
                </a:lnTo>
                <a:lnTo>
                  <a:pt x="104" y="182"/>
                </a:lnTo>
                <a:lnTo>
                  <a:pt x="94" y="178"/>
                </a:lnTo>
                <a:lnTo>
                  <a:pt x="86" y="174"/>
                </a:lnTo>
                <a:lnTo>
                  <a:pt x="74" y="174"/>
                </a:lnTo>
                <a:lnTo>
                  <a:pt x="66" y="174"/>
                </a:lnTo>
                <a:lnTo>
                  <a:pt x="58" y="176"/>
                </a:lnTo>
                <a:lnTo>
                  <a:pt x="50" y="180"/>
                </a:lnTo>
                <a:lnTo>
                  <a:pt x="42" y="186"/>
                </a:lnTo>
                <a:close/>
                <a:moveTo>
                  <a:pt x="158" y="218"/>
                </a:moveTo>
                <a:lnTo>
                  <a:pt x="256" y="120"/>
                </a:lnTo>
                <a:lnTo>
                  <a:pt x="262" y="112"/>
                </a:lnTo>
                <a:lnTo>
                  <a:pt x="266" y="104"/>
                </a:lnTo>
                <a:lnTo>
                  <a:pt x="270" y="94"/>
                </a:lnTo>
                <a:lnTo>
                  <a:pt x="270" y="84"/>
                </a:lnTo>
                <a:lnTo>
                  <a:pt x="270" y="72"/>
                </a:lnTo>
                <a:lnTo>
                  <a:pt x="266" y="64"/>
                </a:lnTo>
                <a:lnTo>
                  <a:pt x="262" y="54"/>
                </a:lnTo>
                <a:lnTo>
                  <a:pt x="256" y="46"/>
                </a:lnTo>
                <a:lnTo>
                  <a:pt x="248" y="40"/>
                </a:lnTo>
                <a:lnTo>
                  <a:pt x="238" y="34"/>
                </a:lnTo>
                <a:lnTo>
                  <a:pt x="228" y="32"/>
                </a:lnTo>
                <a:lnTo>
                  <a:pt x="218" y="30"/>
                </a:lnTo>
                <a:lnTo>
                  <a:pt x="208" y="32"/>
                </a:lnTo>
                <a:lnTo>
                  <a:pt x="198" y="34"/>
                </a:lnTo>
                <a:lnTo>
                  <a:pt x="188" y="40"/>
                </a:lnTo>
                <a:lnTo>
                  <a:pt x="180" y="46"/>
                </a:lnTo>
                <a:lnTo>
                  <a:pt x="82" y="144"/>
                </a:lnTo>
                <a:lnTo>
                  <a:pt x="96" y="146"/>
                </a:lnTo>
                <a:lnTo>
                  <a:pt x="110" y="152"/>
                </a:lnTo>
                <a:lnTo>
                  <a:pt x="122" y="158"/>
                </a:lnTo>
                <a:lnTo>
                  <a:pt x="134" y="168"/>
                </a:lnTo>
                <a:lnTo>
                  <a:pt x="142" y="180"/>
                </a:lnTo>
                <a:lnTo>
                  <a:pt x="150" y="192"/>
                </a:lnTo>
                <a:lnTo>
                  <a:pt x="154" y="204"/>
                </a:lnTo>
                <a:lnTo>
                  <a:pt x="158" y="218"/>
                </a:lnTo>
                <a:close/>
              </a:path>
            </a:pathLst>
          </a:custGeom>
          <a:gradFill rotWithShape="1">
            <a:gsLst>
              <a:gs pos="0">
                <a:srgbClr val="FF6600"/>
              </a:gs>
              <a:gs pos="100000">
                <a:srgbClr val="FF3300"/>
              </a:gs>
            </a:gsLst>
            <a:lin ang="5400000" scaled="1"/>
          </a:gradFill>
          <a:ln w="9525">
            <a:noFill/>
            <a:round/>
          </a:ln>
        </p:spPr>
        <p:txBody>
          <a:bodyPr/>
          <a:lstStyle/>
          <a:p>
            <a:endParaRPr lang="zh-CN" altLang="en-US" sz="1200"/>
          </a:p>
        </p:txBody>
      </p:sp>
      <p:sp>
        <p:nvSpPr>
          <p:cNvPr id="11" name="矩形 10"/>
          <p:cNvSpPr/>
          <p:nvPr/>
        </p:nvSpPr>
        <p:spPr bwMode="auto">
          <a:xfrm>
            <a:off x="3695734" y="8253536"/>
            <a:ext cx="5376597" cy="360040"/>
          </a:xfrm>
          <a:prstGeom prst="rect">
            <a:avLst/>
          </a:prstGeom>
          <a:noFill/>
          <a:ln w="25400">
            <a:noFill/>
          </a:ln>
          <a:effectLst/>
          <a:scene3d>
            <a:camera prst="orthographicFront"/>
            <a:lightRig rig="flat" dir="t"/>
          </a:scene3d>
          <a:sp3d>
            <a:extrusionClr>
              <a:schemeClr val="bg1"/>
            </a:extrusionClr>
            <a:contourClr>
              <a:schemeClr val="bg1"/>
            </a:contourClr>
          </a:sp3d>
        </p:spPr>
        <p:style>
          <a:lnRef idx="1">
            <a:schemeClr val="accent2"/>
          </a:lnRef>
          <a:fillRef idx="3">
            <a:schemeClr val="accent2"/>
          </a:fillRef>
          <a:effectRef idx="2">
            <a:schemeClr val="accent2"/>
          </a:effectRef>
          <a:fontRef idx="minor">
            <a:schemeClr val="lt1"/>
          </a:fontRef>
        </p:style>
        <p:txBody>
          <a:bodyPr rtlCol="0" anchor="ctr"/>
          <a:lstStyle/>
          <a:p>
            <a:pPr marL="0" algn="ctr" eaLnBrk="0" fontAlgn="ctr" hangingPunct="0">
              <a:spcBef>
                <a:spcPts val="0"/>
              </a:spcBef>
              <a:spcAft>
                <a:spcPts val="0"/>
              </a:spcAft>
              <a:buClr>
                <a:srgbClr val="FF0000"/>
              </a:buClr>
              <a:buSzPct val="70000"/>
              <a:tabLst>
                <a:tab pos="181610" algn="l"/>
              </a:tabLst>
            </a:pPr>
            <a:r>
              <a:rPr lang="zh-CN" altLang="en-US" sz="1865">
                <a:latin typeface="STXihei" panose="02010600040101010101" pitchFamily="2" charset="-122"/>
                <a:ea typeface="STXihei" panose="02010600040101010101" pitchFamily="2" charset="-122"/>
              </a:rPr>
              <a:t>第一</a:t>
            </a:r>
            <a:r>
              <a:rPr lang="en-US" altLang="zh-CN" sz="1865">
                <a:latin typeface="STXihei" panose="02010600040101010101" pitchFamily="2" charset="-122"/>
                <a:ea typeface="STXihei" panose="02010600040101010101" pitchFamily="2" charset="-122"/>
              </a:rPr>
              <a:t>PPT</a:t>
            </a:r>
            <a:r>
              <a:rPr lang="zh-CN" altLang="en-US" sz="1865">
                <a:latin typeface="STXihei" panose="02010600040101010101" pitchFamily="2" charset="-122"/>
                <a:ea typeface="STXihei" panose="02010600040101010101" pitchFamily="2" charset="-122"/>
              </a:rPr>
              <a:t>模板网</a:t>
            </a:r>
            <a:endParaRPr lang="en-US" altLang="zh-CN" sz="1865">
              <a:latin typeface="STXihei" panose="02010600040101010101" pitchFamily="2" charset="-122"/>
              <a:ea typeface="STXihei" panose="02010600040101010101" pitchFamily="2" charset="-122"/>
            </a:endParaRPr>
          </a:p>
          <a:p>
            <a:pPr marL="0" algn="ctr" eaLnBrk="0" fontAlgn="ctr" hangingPunct="0">
              <a:spcBef>
                <a:spcPts val="0"/>
              </a:spcBef>
              <a:spcAft>
                <a:spcPts val="0"/>
              </a:spcAft>
              <a:buClr>
                <a:srgbClr val="FF0000"/>
              </a:buClr>
              <a:buSzPct val="70000"/>
              <a:tabLst>
                <a:tab pos="181610" algn="l"/>
              </a:tabLst>
            </a:pPr>
            <a:r>
              <a:rPr lang="en-US" altLang="zh-CN" sz="1865">
                <a:latin typeface="STXihei" panose="02010600040101010101" pitchFamily="2" charset="-122"/>
                <a:ea typeface="STXihei" panose="02010600040101010101" pitchFamily="2" charset="-122"/>
                <a:hlinkClick r:id="rId7"/>
              </a:rPr>
              <a:t>www.1ppt.com/tubiao/</a:t>
            </a:r>
            <a:r>
              <a:rPr lang="en-US" altLang="zh-CN" sz="1865">
                <a:latin typeface="STXihei" panose="02010600040101010101" pitchFamily="2" charset="-122"/>
                <a:ea typeface="STXihei" panose="02010600040101010101" pitchFamily="2" charset="-122"/>
              </a:rPr>
              <a:t>  </a:t>
            </a:r>
            <a:endParaRPr lang="zh-CN" altLang="en-US" sz="1865">
              <a:latin typeface="STXihei" panose="02010600040101010101" pitchFamily="2" charset="-122"/>
              <a:ea typeface="STXihei" panose="02010600040101010101" pitchFamily="2" charset="-122"/>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ortfolio #1">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19064" y="104776"/>
            <a:ext cx="6702425" cy="6646863"/>
          </a:xfrm>
          <a:prstGeom prst="rect">
            <a:avLst/>
          </a:prstGeom>
          <a:solidFill>
            <a:schemeClr val="bg1">
              <a:lumMod val="65000"/>
            </a:schemeClr>
          </a:solidFill>
        </p:spPr>
        <p:txBody>
          <a:bodyPr/>
          <a:lstStyle>
            <a:lvl1pPr marL="0" indent="0">
              <a:buNone/>
              <a:defRPr sz="1000" b="1">
                <a:solidFill>
                  <a:schemeClr val="bg1"/>
                </a:solidFill>
              </a:defRPr>
            </a:lvl1pPr>
          </a:lstStyle>
          <a:p>
            <a:r>
              <a:rPr lang="zh-CN" altLang="en-US"/>
              <a:t>请替换文字内容</a:t>
            </a:r>
            <a:r>
              <a:rPr lang="en-US"/>
              <a:t>Image</a:t>
            </a:r>
          </a:p>
        </p:txBody>
      </p:sp>
      <p:sp>
        <p:nvSpPr>
          <p:cNvPr id="7" name="Picture Placeholder 5"/>
          <p:cNvSpPr>
            <a:spLocks noGrp="1"/>
          </p:cNvSpPr>
          <p:nvPr>
            <p:ph type="pic" sz="quarter" idx="11" hasCustomPrompt="1"/>
          </p:nvPr>
        </p:nvSpPr>
        <p:spPr>
          <a:xfrm>
            <a:off x="6884937" y="104774"/>
            <a:ext cx="2560321" cy="3292860"/>
          </a:xfrm>
          <a:prstGeom prst="rect">
            <a:avLst/>
          </a:prstGeom>
          <a:solidFill>
            <a:schemeClr val="bg1">
              <a:lumMod val="65000"/>
            </a:schemeClr>
          </a:solidFill>
        </p:spPr>
        <p:txBody>
          <a:bodyPr/>
          <a:lstStyle>
            <a:lvl1pPr marL="0" indent="0">
              <a:buNone/>
              <a:defRPr sz="1000" b="1">
                <a:solidFill>
                  <a:schemeClr val="bg1"/>
                </a:solidFill>
              </a:defRPr>
            </a:lvl1pPr>
          </a:lstStyle>
          <a:p>
            <a:r>
              <a:rPr lang="zh-CN" altLang="en-US"/>
              <a:t>请替换文字内容</a:t>
            </a:r>
            <a:r>
              <a:rPr lang="en-US"/>
              <a:t>Image</a:t>
            </a:r>
          </a:p>
        </p:txBody>
      </p:sp>
      <p:sp>
        <p:nvSpPr>
          <p:cNvPr id="8" name="Picture Placeholder 5"/>
          <p:cNvSpPr>
            <a:spLocks noGrp="1"/>
          </p:cNvSpPr>
          <p:nvPr>
            <p:ph type="pic" sz="quarter" idx="12" hasCustomPrompt="1"/>
          </p:nvPr>
        </p:nvSpPr>
        <p:spPr>
          <a:xfrm>
            <a:off x="9509049" y="3460366"/>
            <a:ext cx="2560321" cy="3292860"/>
          </a:xfrm>
          <a:prstGeom prst="rect">
            <a:avLst/>
          </a:prstGeom>
          <a:solidFill>
            <a:schemeClr val="bg1">
              <a:lumMod val="65000"/>
            </a:schemeClr>
          </a:solidFill>
        </p:spPr>
        <p:txBody>
          <a:bodyPr/>
          <a:lstStyle>
            <a:lvl1pPr marL="0" indent="0">
              <a:buNone/>
              <a:defRPr sz="1000" b="1">
                <a:solidFill>
                  <a:schemeClr val="bg1"/>
                </a:solidFill>
              </a:defRPr>
            </a:lvl1pPr>
          </a:lstStyle>
          <a:p>
            <a:r>
              <a:rPr lang="zh-CN" altLang="en-US"/>
              <a:t>请替换文字内容</a:t>
            </a:r>
            <a:r>
              <a:rPr lang="en-US"/>
              <a:t>Image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028735"/>
            <a:ext cx="6815667" cy="5096900"/>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Text Placeholder 3"/>
          <p:cNvSpPr>
            <a:spLocks noGrp="1"/>
          </p:cNvSpPr>
          <p:nvPr>
            <p:ph type="body" sz="half" idx="2"/>
          </p:nvPr>
        </p:nvSpPr>
        <p:spPr>
          <a:xfrm>
            <a:off x="609602" y="1435100"/>
            <a:ext cx="4011084" cy="469053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TW" altLang="en-US"/>
              <a:t>按一下以編輯母片文字樣式</a:t>
            </a:r>
          </a:p>
        </p:txBody>
      </p:sp>
      <p:sp>
        <p:nvSpPr>
          <p:cNvPr id="6" name="Footer Placeholder 5"/>
          <p:cNvSpPr>
            <a:spLocks noGrp="1"/>
          </p:cNvSpPr>
          <p:nvPr>
            <p:ph type="ftr" sz="quarter" idx="11"/>
          </p:nvPr>
        </p:nvSpPr>
        <p:spPr/>
        <p:txBody>
          <a:bodyPr/>
          <a:lstStyle/>
          <a:p>
            <a:endParaRPr kumimoji="1" lang="zh-HK" altLang="en-US"/>
          </a:p>
        </p:txBody>
      </p:sp>
      <p:sp>
        <p:nvSpPr>
          <p:cNvPr id="7" name="Slide Number Placeholder 6"/>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8" name="Title 1"/>
          <p:cNvSpPr>
            <a:spLocks noGrp="1"/>
          </p:cNvSpPr>
          <p:nvPr>
            <p:ph type="title"/>
          </p:nvPr>
        </p:nvSpPr>
        <p:spPr>
          <a:xfrm>
            <a:off x="0" y="1"/>
            <a:ext cx="12192000" cy="644691"/>
          </a:xfrm>
          <a:prstGeom prst="rect">
            <a:avLst/>
          </a:prstGeom>
        </p:spPr>
        <p:txBody>
          <a:bodyPr anchor="ctr" anchorCtr="0">
            <a:noAutofit/>
          </a:bodyPr>
          <a:lstStyle>
            <a:lvl1pPr algn="l">
              <a:defRPr sz="3200" b="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9" name="Footer Placeholder 4"/>
          <p:cNvSpPr txBox="1"/>
          <p:nvPr/>
        </p:nvSpPr>
        <p:spPr>
          <a:xfrm>
            <a:off x="258188"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2" y="0"/>
            <a:ext cx="9456373" cy="644691"/>
          </a:xfrm>
        </p:spPr>
        <p:txBody>
          <a:bodyPr>
            <a:noAutofit/>
          </a:bodyPr>
          <a:lstStyle>
            <a:lvl1pPr algn="l">
              <a:defRPr sz="3200">
                <a:solidFill>
                  <a:schemeClr val="bg1"/>
                </a:solidFill>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
        <p:nvSpPr>
          <p:cNvPr id="15" name="Content Placeholder 2"/>
          <p:cNvSpPr>
            <a:spLocks noGrp="1"/>
          </p:cNvSpPr>
          <p:nvPr>
            <p:ph idx="1"/>
          </p:nvPr>
        </p:nvSpPr>
        <p:spPr>
          <a:xfrm>
            <a:off x="623392" y="1604797"/>
            <a:ext cx="10972800" cy="4525963"/>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dirty="0"/>
          </a:p>
        </p:txBody>
      </p:sp>
      <p:sp>
        <p:nvSpPr>
          <p:cNvPr id="7" name="Footer Placeholder 4"/>
          <p:cNvSpPr txBox="1"/>
          <p:nvPr/>
        </p:nvSpPr>
        <p:spPr>
          <a:xfrm>
            <a:off x="143340" y="6405331"/>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200" kern="1200">
                <a:solidFill>
                  <a:schemeClr val="tx1"/>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600"/>
              <a:t>Copyright © CMI 2017. All rights reserved.</a:t>
            </a:r>
            <a:endParaRPr lang="zh-CN" altLang="en-US" sz="1600"/>
          </a:p>
        </p:txBody>
      </p:sp>
      <p:sp>
        <p:nvSpPr>
          <p:cNvPr id="5" name="矩形 4"/>
          <p:cNvSpPr/>
          <p:nvPr/>
        </p:nvSpPr>
        <p:spPr bwMode="auto">
          <a:xfrm>
            <a:off x="3" y="644690"/>
            <a:ext cx="12191998" cy="6213309"/>
          </a:xfrm>
          <a:prstGeom prst="rect">
            <a:avLst/>
          </a:prstGeom>
          <a:gradFill flip="none" rotWithShape="1">
            <a:gsLst>
              <a:gs pos="1000">
                <a:srgbClr val="207EBF"/>
              </a:gs>
              <a:gs pos="0">
                <a:srgbClr val="207EBF"/>
              </a:gs>
              <a:gs pos="100000">
                <a:srgbClr val="0A2037"/>
              </a:gs>
            </a:gsLst>
            <a:path path="circle">
              <a:fillToRect l="50000" t="50000" r="50000" b="50000"/>
            </a:path>
            <a:tileRect/>
          </a:gradFill>
          <a:ln w="25400">
            <a:noFill/>
          </a:ln>
          <a:effectLst/>
          <a:scene3d>
            <a:camera prst="orthographicFront"/>
            <a:lightRig rig="flat" dir="t"/>
          </a:scene3d>
          <a:sp3d>
            <a:extrusionClr>
              <a:schemeClr val="bg1"/>
            </a:extrusionClr>
            <a:contourClr>
              <a:schemeClr val="bg1"/>
            </a:contourClr>
          </a:sp3d>
        </p:spPr>
        <p:style>
          <a:lnRef idx="1">
            <a:schemeClr val="accent2"/>
          </a:lnRef>
          <a:fillRef idx="3">
            <a:schemeClr val="accent2"/>
          </a:fillRef>
          <a:effectRef idx="2">
            <a:schemeClr val="accent2"/>
          </a:effectRef>
          <a:fontRef idx="minor">
            <a:schemeClr val="lt1"/>
          </a:fontRef>
        </p:style>
        <p:txBody>
          <a:bodyPr rtlCol="0" anchor="ctr"/>
          <a:lstStyle/>
          <a:p>
            <a:pPr marL="0" algn="ctr" eaLnBrk="0" fontAlgn="ctr" hangingPunct="0">
              <a:spcBef>
                <a:spcPts val="0"/>
              </a:spcBef>
              <a:spcAft>
                <a:spcPts val="0"/>
              </a:spcAft>
              <a:buClr>
                <a:srgbClr val="FF0000"/>
              </a:buClr>
              <a:buSzPct val="70000"/>
              <a:tabLst>
                <a:tab pos="136525" algn="l"/>
              </a:tabLst>
            </a:pPr>
            <a:endParaRPr lang="zh-CN" altLang="en-US" sz="140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標題投影片">
    <p:spTree>
      <p:nvGrpSpPr>
        <p:cNvPr id="1" name=""/>
        <p:cNvGrpSpPr/>
        <p:nvPr/>
      </p:nvGrpSpPr>
      <p:grpSpPr>
        <a:xfrm>
          <a:off x="0" y="0"/>
          <a:ext cx="0" cy="0"/>
          <a:chOff x="0" y="0"/>
          <a:chExt cx="0" cy="0"/>
        </a:xfrm>
      </p:grpSpPr>
      <p:sp>
        <p:nvSpPr>
          <p:cNvPr id="10" name="矩形 9"/>
          <p:cNvSpPr/>
          <p:nvPr/>
        </p:nvSpPr>
        <p:spPr>
          <a:xfrm>
            <a:off x="-85344" y="-85344"/>
            <a:ext cx="12277344" cy="7032244"/>
          </a:xfrm>
          <a:prstGeom prst="rect">
            <a:avLst/>
          </a:prstGeom>
          <a:gradFill flip="none" rotWithShape="1">
            <a:gsLst>
              <a:gs pos="31000">
                <a:srgbClr val="3775B3"/>
              </a:gs>
              <a:gs pos="0">
                <a:schemeClr val="accent1">
                  <a:lumMod val="60000"/>
                  <a:lumOff val="40000"/>
                </a:schemeClr>
              </a:gs>
              <a:gs pos="58000">
                <a:srgbClr val="00B050">
                  <a:lumMod val="92000"/>
                  <a:lumOff val="8000"/>
                </a:srgbClr>
              </a:gs>
              <a:gs pos="98000">
                <a:srgbClr val="FD571C"/>
              </a:gs>
            </a:gsLst>
            <a:lin ang="19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 name="標題 1"/>
          <p:cNvSpPr>
            <a:spLocks noGrp="1"/>
          </p:cNvSpPr>
          <p:nvPr>
            <p:ph type="ctrTitle"/>
          </p:nvPr>
        </p:nvSpPr>
        <p:spPr>
          <a:xfrm>
            <a:off x="692150" y="2869846"/>
            <a:ext cx="6457952" cy="651450"/>
          </a:xfrm>
        </p:spPr>
        <p:txBody>
          <a:bodyPr anchor="b">
            <a:normAutofit/>
          </a:bodyPr>
          <a:lstStyle>
            <a:lvl1pPr algn="l" defTabSz="457200" rtl="0" fontAlgn="base">
              <a:spcBef>
                <a:spcPct val="0"/>
              </a:spcBef>
              <a:spcAft>
                <a:spcPct val="0"/>
              </a:spcAft>
              <a:buClr>
                <a:srgbClr val="000000"/>
              </a:buClr>
              <a:buSzPct val="100000"/>
              <a:buFont typeface="Times New Roman" panose="02020603050405020304" pitchFamily="18" charset="0"/>
              <a:defRPr lang="zh-HK" altLang="en-US" sz="312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r>
              <a:rPr kumimoji="1" lang="zh-TW" altLang="en-US"/>
              <a:t>按一下以編輯母片標題樣式</a:t>
            </a:r>
            <a:endParaRPr kumimoji="1" lang="zh-HK" altLang="en-US" dirty="0"/>
          </a:p>
        </p:txBody>
      </p:sp>
      <p:sp>
        <p:nvSpPr>
          <p:cNvPr id="4" name="日期版面配置區 3"/>
          <p:cNvSpPr>
            <a:spLocks noGrp="1"/>
          </p:cNvSpPr>
          <p:nvPr>
            <p:ph type="dt" sz="half" idx="10"/>
          </p:nvPr>
        </p:nvSpPr>
        <p:spPr/>
        <p:txBody>
          <a:bodyPr/>
          <a:lstStyle/>
          <a:p>
            <a:fld id="{4885608C-F226-6841-99BB-0F44397C44E1}" type="datetimeFigureOut">
              <a:rPr kumimoji="1" lang="zh-HK" altLang="en-US" smtClean="0"/>
              <a:t>2/6/2020</a:t>
            </a:fld>
            <a:endParaRPr kumimoji="1" lang="zh-HK" altLang="en-US"/>
          </a:p>
        </p:txBody>
      </p:sp>
      <p:sp>
        <p:nvSpPr>
          <p:cNvPr id="5" name="頁尾版面配置區 4"/>
          <p:cNvSpPr>
            <a:spLocks noGrp="1"/>
          </p:cNvSpPr>
          <p:nvPr>
            <p:ph type="ftr" sz="quarter" idx="11"/>
          </p:nvPr>
        </p:nvSpPr>
        <p:spPr/>
        <p:txBody>
          <a:bodyPr/>
          <a:lstStyle/>
          <a:p>
            <a:endParaRPr kumimoji="1" lang="zh-HK" altLang="en-US"/>
          </a:p>
        </p:txBody>
      </p:sp>
      <p:sp>
        <p:nvSpPr>
          <p:cNvPr id="6" name="投影片編號版面配置區 5"/>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pic>
        <p:nvPicPr>
          <p:cNvPr id="11" name="Picture 9"/>
          <p:cNvPicPr>
            <a:picLocks noChangeAspect="1"/>
          </p:cNvPicPr>
          <p:nvPr/>
        </p:nvPicPr>
        <p:blipFill>
          <a:blip r:embed="rId2" cstate="screen"/>
          <a:stretch>
            <a:fillRect/>
          </a:stretch>
        </p:blipFill>
        <p:spPr>
          <a:xfrm>
            <a:off x="692150" y="1456910"/>
            <a:ext cx="4337844" cy="651450"/>
          </a:xfrm>
          <a:prstGeom prst="rect">
            <a:avLst/>
          </a:prstGeom>
        </p:spPr>
      </p:pic>
      <p:cxnSp>
        <p:nvCxnSpPr>
          <p:cNvPr id="12" name="Straight Connector 10"/>
          <p:cNvCxnSpPr/>
          <p:nvPr/>
        </p:nvCxnSpPr>
        <p:spPr>
          <a:xfrm>
            <a:off x="2005826" y="2514600"/>
            <a:ext cx="10259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7"/>
          <p:cNvPicPr>
            <a:picLocks noChangeAspect="1"/>
          </p:cNvPicPr>
          <p:nvPr/>
        </p:nvPicPr>
        <p:blipFill>
          <a:blip r:embed="rId3" cstate="email"/>
          <a:stretch>
            <a:fillRect/>
          </a:stretch>
        </p:blipFill>
        <p:spPr>
          <a:xfrm>
            <a:off x="486135" y="6019800"/>
            <a:ext cx="3299126" cy="556904"/>
          </a:xfrm>
          <a:prstGeom prst="rect">
            <a:avLst/>
          </a:prstGeom>
        </p:spPr>
      </p:pic>
      <p:pic>
        <p:nvPicPr>
          <p:cNvPr id="13" name="圖片 12" descr="一張含有 黑色, 光, 電腦, 坐 的圖片&#10;&#10;自動產生的描述"/>
          <p:cNvPicPr>
            <a:picLocks noChangeAspect="1"/>
          </p:cNvPicPr>
          <p:nvPr userDrawn="1"/>
        </p:nvPicPr>
        <p:blipFill>
          <a:blip r:embed="rId4" cstate="email"/>
          <a:stretch>
            <a:fillRect/>
          </a:stretch>
        </p:blipFill>
        <p:spPr>
          <a:xfrm>
            <a:off x="5334000" y="-85344"/>
            <a:ext cx="6858000" cy="6731000"/>
          </a:xfrm>
          <a:prstGeom prst="rect">
            <a:avLst/>
          </a:prstGeom>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endParaRPr kumimoji="1" lang="zh-HK" altLang="en-US"/>
          </a:p>
        </p:txBody>
      </p:sp>
      <p:sp>
        <p:nvSpPr>
          <p:cNvPr id="3" name="內容版面配置區 2"/>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日期版面配置區 3"/>
          <p:cNvSpPr>
            <a:spLocks noGrp="1"/>
          </p:cNvSpPr>
          <p:nvPr>
            <p:ph type="dt" sz="half" idx="10"/>
          </p:nvPr>
        </p:nvSpPr>
        <p:spPr/>
        <p:txBody>
          <a:bodyPr/>
          <a:lstStyle/>
          <a:p>
            <a:fld id="{4885608C-F226-6841-99BB-0F44397C44E1}" type="datetimeFigureOut">
              <a:rPr kumimoji="1" lang="zh-HK" altLang="en-US" smtClean="0"/>
              <a:t>2/6/2020</a:t>
            </a:fld>
            <a:endParaRPr kumimoji="1" lang="zh-HK" altLang="en-US"/>
          </a:p>
        </p:txBody>
      </p:sp>
      <p:sp>
        <p:nvSpPr>
          <p:cNvPr id="5" name="頁尾版面配置區 4"/>
          <p:cNvSpPr>
            <a:spLocks noGrp="1"/>
          </p:cNvSpPr>
          <p:nvPr>
            <p:ph type="ftr" sz="quarter" idx="11"/>
          </p:nvPr>
        </p:nvSpPr>
        <p:spPr/>
        <p:txBody>
          <a:bodyPr/>
          <a:lstStyle/>
          <a:p>
            <a:endParaRPr kumimoji="1" lang="zh-HK" altLang="en-US"/>
          </a:p>
        </p:txBody>
      </p:sp>
      <p:sp>
        <p:nvSpPr>
          <p:cNvPr id="6" name="投影片編號版面配置區 5"/>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kumimoji="1" lang="zh-TW" altLang="en-US"/>
              <a:t>按一下以編輯母片標題樣式</a:t>
            </a:r>
            <a:endParaRPr kumimoji="1" lang="zh-HK"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TW" altLang="en-US"/>
              <a:t>按一下以編輯母片文字樣式</a:t>
            </a:r>
          </a:p>
        </p:txBody>
      </p:sp>
      <p:sp>
        <p:nvSpPr>
          <p:cNvPr id="4" name="日期版面配置區 3"/>
          <p:cNvSpPr>
            <a:spLocks noGrp="1"/>
          </p:cNvSpPr>
          <p:nvPr>
            <p:ph type="dt" sz="half" idx="10"/>
          </p:nvPr>
        </p:nvSpPr>
        <p:spPr/>
        <p:txBody>
          <a:bodyPr/>
          <a:lstStyle/>
          <a:p>
            <a:fld id="{CD16AD04-3212-3B46-9934-84B32CEDEDF9}" type="datetimeFigureOut">
              <a:rPr kumimoji="1" lang="zh-HK" altLang="en-US" smtClean="0"/>
              <a:t>2/6/2020</a:t>
            </a:fld>
            <a:endParaRPr kumimoji="1" lang="zh-HK" altLang="en-US"/>
          </a:p>
        </p:txBody>
      </p:sp>
      <p:sp>
        <p:nvSpPr>
          <p:cNvPr id="5" name="頁尾版面配置區 4"/>
          <p:cNvSpPr>
            <a:spLocks noGrp="1"/>
          </p:cNvSpPr>
          <p:nvPr>
            <p:ph type="ftr" sz="quarter" idx="11"/>
          </p:nvPr>
        </p:nvSpPr>
        <p:spPr/>
        <p:txBody>
          <a:bodyPr/>
          <a:lstStyle/>
          <a:p>
            <a:endParaRPr kumimoji="1" lang="zh-HK" altLang="en-US"/>
          </a:p>
        </p:txBody>
      </p:sp>
      <p:sp>
        <p:nvSpPr>
          <p:cNvPr id="6" name="投影片編號版面配置區 5"/>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endParaRPr kumimoji="1" lang="zh-HK" altLang="en-US"/>
          </a:p>
        </p:txBody>
      </p:sp>
      <p:sp>
        <p:nvSpPr>
          <p:cNvPr id="3" name="內容版面配置區 2"/>
          <p:cNvSpPr>
            <a:spLocks noGrp="1"/>
          </p:cNvSpPr>
          <p:nvPr>
            <p:ph sz="half" idx="1"/>
          </p:nvPr>
        </p:nvSpPr>
        <p:spPr>
          <a:xfrm>
            <a:off x="838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內容版面配置區 3"/>
          <p:cNvSpPr>
            <a:spLocks noGrp="1"/>
          </p:cNvSpPr>
          <p:nvPr>
            <p:ph sz="half" idx="2"/>
          </p:nvPr>
        </p:nvSpPr>
        <p:spPr>
          <a:xfrm>
            <a:off x="6172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5" name="日期版面配置區 4"/>
          <p:cNvSpPr>
            <a:spLocks noGrp="1"/>
          </p:cNvSpPr>
          <p:nvPr>
            <p:ph type="dt" sz="half" idx="10"/>
          </p:nvPr>
        </p:nvSpPr>
        <p:spPr/>
        <p:txBody>
          <a:bodyPr/>
          <a:lstStyle/>
          <a:p>
            <a:fld id="{4885608C-F226-6841-99BB-0F44397C44E1}" type="datetimeFigureOut">
              <a:rPr kumimoji="1" lang="zh-HK" altLang="en-US" smtClean="0"/>
              <a:t>2/6/2020</a:t>
            </a:fld>
            <a:endParaRPr kumimoji="1" lang="zh-HK" altLang="en-US"/>
          </a:p>
        </p:txBody>
      </p:sp>
      <p:sp>
        <p:nvSpPr>
          <p:cNvPr id="6" name="頁尾版面配置區 5"/>
          <p:cNvSpPr>
            <a:spLocks noGrp="1"/>
          </p:cNvSpPr>
          <p:nvPr>
            <p:ph type="ftr" sz="quarter" idx="11"/>
          </p:nvPr>
        </p:nvSpPr>
        <p:spPr/>
        <p:txBody>
          <a:bodyPr/>
          <a:lstStyle/>
          <a:p>
            <a:endParaRPr kumimoji="1" lang="zh-HK" altLang="en-US"/>
          </a:p>
        </p:txBody>
      </p:sp>
      <p:sp>
        <p:nvSpPr>
          <p:cNvPr id="7" name="投影片編號版面配置區 6"/>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kumimoji="1" lang="zh-TW" altLang="en-US"/>
              <a:t>按一下以編輯母片標題樣式</a:t>
            </a:r>
            <a:endParaRPr kumimoji="1" lang="zh-HK"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7" name="日期版面配置區 6"/>
          <p:cNvSpPr>
            <a:spLocks noGrp="1"/>
          </p:cNvSpPr>
          <p:nvPr>
            <p:ph type="dt" sz="half" idx="10"/>
          </p:nvPr>
        </p:nvSpPr>
        <p:spPr/>
        <p:txBody>
          <a:bodyPr/>
          <a:lstStyle/>
          <a:p>
            <a:fld id="{CD16AD04-3212-3B46-9934-84B32CEDEDF9}" type="datetimeFigureOut">
              <a:rPr kumimoji="1" lang="zh-HK" altLang="en-US" smtClean="0"/>
              <a:t>2/6/2020</a:t>
            </a:fld>
            <a:endParaRPr kumimoji="1" lang="zh-HK" altLang="en-US"/>
          </a:p>
        </p:txBody>
      </p:sp>
      <p:sp>
        <p:nvSpPr>
          <p:cNvPr id="8" name="頁尾版面配置區 7"/>
          <p:cNvSpPr>
            <a:spLocks noGrp="1"/>
          </p:cNvSpPr>
          <p:nvPr>
            <p:ph type="ftr" sz="quarter" idx="11"/>
          </p:nvPr>
        </p:nvSpPr>
        <p:spPr/>
        <p:txBody>
          <a:bodyPr/>
          <a:lstStyle/>
          <a:p>
            <a:endParaRPr kumimoji="1" lang="zh-HK" altLang="en-US"/>
          </a:p>
        </p:txBody>
      </p:sp>
      <p:sp>
        <p:nvSpPr>
          <p:cNvPr id="9" name="投影片編號版面配置區 8"/>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7" name="Picture 3"/>
          <p:cNvPicPr>
            <a:picLocks noChangeAspect="1"/>
          </p:cNvPicPr>
          <p:nvPr/>
        </p:nvPicPr>
        <p:blipFill>
          <a:blip r:embed="rId2" cstate="email"/>
          <a:stretch>
            <a:fillRect/>
          </a:stretch>
        </p:blipFill>
        <p:spPr>
          <a:xfrm>
            <a:off x="-29956" y="-11740"/>
            <a:ext cx="10173940" cy="6874320"/>
          </a:xfrm>
          <a:prstGeom prst="rect">
            <a:avLst/>
          </a:prstGeom>
        </p:spPr>
      </p:pic>
      <p:sp>
        <p:nvSpPr>
          <p:cNvPr id="2" name="標題 1"/>
          <p:cNvSpPr>
            <a:spLocks noGrp="1"/>
          </p:cNvSpPr>
          <p:nvPr>
            <p:ph type="title"/>
          </p:nvPr>
        </p:nvSpPr>
        <p:spPr>
          <a:xfrm>
            <a:off x="838200" y="363057"/>
            <a:ext cx="10515600" cy="523875"/>
          </a:xfrm>
        </p:spPr>
        <p:txBody>
          <a:bodyPr>
            <a:normAutofit/>
          </a:bodyPr>
          <a:lstStyle>
            <a:lvl1pPr algn="l" defTabSz="457200" rtl="0" fontAlgn="base">
              <a:spcBef>
                <a:spcPct val="0"/>
              </a:spcBef>
              <a:spcAft>
                <a:spcPct val="0"/>
              </a:spcAft>
              <a:buClr>
                <a:srgbClr val="000000"/>
              </a:buClr>
              <a:buSzPct val="100000"/>
              <a:buFont typeface="Times New Roman" panose="02020603050405020304" pitchFamily="18" charset="0"/>
              <a:defRPr lang="zh-HK" altLang="en-US" sz="2400" b="1" kern="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kumimoji="1" lang="zh-TW" altLang="en-US"/>
              <a:t>按一下以編輯母片標題樣式</a:t>
            </a:r>
            <a:endParaRPr kumimoji="1" lang="zh-HK" altLang="en-US" dirty="0"/>
          </a:p>
        </p:txBody>
      </p:sp>
      <p:sp>
        <p:nvSpPr>
          <p:cNvPr id="3" name="日期版面配置區 2"/>
          <p:cNvSpPr>
            <a:spLocks noGrp="1"/>
          </p:cNvSpPr>
          <p:nvPr>
            <p:ph type="dt" sz="half" idx="10"/>
          </p:nvPr>
        </p:nvSpPr>
        <p:spPr/>
        <p:txBody>
          <a:bodyPr/>
          <a:lstStyle/>
          <a:p>
            <a:fld id="{CD16AD04-3212-3B46-9934-84B32CEDEDF9}" type="datetimeFigureOut">
              <a:rPr kumimoji="1" lang="zh-HK" altLang="en-US" smtClean="0"/>
              <a:t>2/6/2020</a:t>
            </a:fld>
            <a:endParaRPr kumimoji="1" lang="zh-HK" altLang="en-US"/>
          </a:p>
        </p:txBody>
      </p:sp>
      <p:sp>
        <p:nvSpPr>
          <p:cNvPr id="4" name="頁尾版面配置區 3"/>
          <p:cNvSpPr>
            <a:spLocks noGrp="1"/>
          </p:cNvSpPr>
          <p:nvPr>
            <p:ph type="ftr" sz="quarter" idx="11"/>
          </p:nvPr>
        </p:nvSpPr>
        <p:spPr/>
        <p:txBody>
          <a:bodyPr/>
          <a:lstStyle/>
          <a:p>
            <a:endParaRPr kumimoji="1" lang="zh-HK" altLang="en-US"/>
          </a:p>
        </p:txBody>
      </p:sp>
      <p:sp>
        <p:nvSpPr>
          <p:cNvPr id="5" name="投影片編號版面配置區 4"/>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pic>
        <p:nvPicPr>
          <p:cNvPr id="6" name="Picture 42"/>
          <p:cNvPicPr>
            <a:picLocks noChangeAspect="1"/>
          </p:cNvPicPr>
          <p:nvPr/>
        </p:nvPicPr>
        <p:blipFill>
          <a:blip r:embed="rId3" cstate="email">
            <a:biLevel thresh="25000"/>
          </a:blip>
          <a:stretch>
            <a:fillRect/>
          </a:stretch>
        </p:blipFill>
        <p:spPr>
          <a:xfrm>
            <a:off x="253958" y="481445"/>
            <a:ext cx="584242" cy="287098"/>
          </a:xfrm>
          <a:prstGeom prst="rect">
            <a:avLst/>
          </a:prstGeom>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1_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838200" y="136525"/>
            <a:ext cx="10515600" cy="523875"/>
          </a:xfrm>
        </p:spPr>
        <p:txBody>
          <a:bodyPr>
            <a:normAutofit/>
          </a:bodyPr>
          <a:lstStyle>
            <a:lvl1pPr algn="l" defTabSz="457200" rtl="0" fontAlgn="base">
              <a:spcBef>
                <a:spcPct val="0"/>
              </a:spcBef>
              <a:spcAft>
                <a:spcPct val="0"/>
              </a:spcAft>
              <a:buClr>
                <a:srgbClr val="000000"/>
              </a:buClr>
              <a:buSzPct val="100000"/>
              <a:buFont typeface="Times New Roman" panose="02020603050405020304" pitchFamily="18" charset="0"/>
              <a:defRPr lang="zh-HK" altLang="en-US" sz="2400" b="1" kern="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kumimoji="1" lang="zh-TW" altLang="en-US"/>
              <a:t>按一下以編輯母片標題樣式</a:t>
            </a:r>
            <a:endParaRPr kumimoji="1" lang="zh-HK" altLang="en-US" dirty="0"/>
          </a:p>
        </p:txBody>
      </p:sp>
      <p:sp>
        <p:nvSpPr>
          <p:cNvPr id="3" name="日期版面配置區 2"/>
          <p:cNvSpPr>
            <a:spLocks noGrp="1"/>
          </p:cNvSpPr>
          <p:nvPr>
            <p:ph type="dt" sz="half" idx="10"/>
          </p:nvPr>
        </p:nvSpPr>
        <p:spPr/>
        <p:txBody>
          <a:bodyPr/>
          <a:lstStyle/>
          <a:p>
            <a:fld id="{4885608C-F226-6841-99BB-0F44397C44E1}" type="datetimeFigureOut">
              <a:rPr kumimoji="1" lang="zh-HK" altLang="en-US" smtClean="0"/>
              <a:t>2/6/2020</a:t>
            </a:fld>
            <a:endParaRPr kumimoji="1" lang="zh-HK" altLang="en-US"/>
          </a:p>
        </p:txBody>
      </p:sp>
      <p:sp>
        <p:nvSpPr>
          <p:cNvPr id="4" name="頁尾版面配置區 3"/>
          <p:cNvSpPr>
            <a:spLocks noGrp="1"/>
          </p:cNvSpPr>
          <p:nvPr>
            <p:ph type="ftr" sz="quarter" idx="11"/>
          </p:nvPr>
        </p:nvSpPr>
        <p:spPr/>
        <p:txBody>
          <a:bodyPr/>
          <a:lstStyle/>
          <a:p>
            <a:endParaRPr kumimoji="1" lang="zh-HK" altLang="en-US"/>
          </a:p>
        </p:txBody>
      </p:sp>
      <p:sp>
        <p:nvSpPr>
          <p:cNvPr id="5" name="投影片編號版面配置區 4"/>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pic>
        <p:nvPicPr>
          <p:cNvPr id="6" name="Picture 42"/>
          <p:cNvPicPr>
            <a:picLocks noChangeAspect="1"/>
          </p:cNvPicPr>
          <p:nvPr/>
        </p:nvPicPr>
        <p:blipFill>
          <a:blip r:embed="rId2" cstate="email"/>
          <a:stretch>
            <a:fillRect/>
          </a:stretch>
        </p:blipFill>
        <p:spPr>
          <a:xfrm>
            <a:off x="253958" y="219508"/>
            <a:ext cx="584242" cy="287098"/>
          </a:xfrm>
          <a:prstGeom prst="rect">
            <a:avLst/>
          </a:prstGeom>
        </p:spPr>
      </p:pic>
      <p:grpSp>
        <p:nvGrpSpPr>
          <p:cNvPr id="11" name="群組 10"/>
          <p:cNvGrpSpPr/>
          <p:nvPr/>
        </p:nvGrpSpPr>
        <p:grpSpPr>
          <a:xfrm>
            <a:off x="5829701" y="0"/>
            <a:ext cx="8094846" cy="6867624"/>
            <a:chOff x="4097154" y="-9626"/>
            <a:chExt cx="8094846" cy="6867624"/>
          </a:xfrm>
        </p:grpSpPr>
        <p:sp>
          <p:nvSpPr>
            <p:cNvPr id="9" name="平行四邊形 8"/>
            <p:cNvSpPr/>
            <p:nvPr/>
          </p:nvSpPr>
          <p:spPr>
            <a:xfrm>
              <a:off x="4097154" y="-9625"/>
              <a:ext cx="8094846" cy="6857999"/>
            </a:xfrm>
            <a:prstGeom prst="parallelogram">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10" name="平行四邊形 9"/>
            <p:cNvSpPr/>
            <p:nvPr/>
          </p:nvSpPr>
          <p:spPr>
            <a:xfrm>
              <a:off x="4097154" y="-9626"/>
              <a:ext cx="8094846" cy="6867624"/>
            </a:xfrm>
            <a:prstGeom prst="parallelogram">
              <a:avLst/>
            </a:prstGeom>
            <a:gradFill>
              <a:gsLst>
                <a:gs pos="41000">
                  <a:srgbClr val="3775B3">
                    <a:alpha val="34000"/>
                  </a:srgbClr>
                </a:gs>
                <a:gs pos="0">
                  <a:schemeClr val="accent1">
                    <a:lumMod val="60000"/>
                    <a:lumOff val="40000"/>
                  </a:schemeClr>
                </a:gs>
                <a:gs pos="98000">
                  <a:srgbClr val="492B7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gr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2_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838200" y="136525"/>
            <a:ext cx="10515600" cy="523875"/>
          </a:xfrm>
        </p:spPr>
        <p:txBody>
          <a:bodyPr>
            <a:normAutofit/>
          </a:bodyPr>
          <a:lstStyle>
            <a:lvl1pPr algn="l" defTabSz="457200" rtl="0" fontAlgn="base">
              <a:spcBef>
                <a:spcPct val="0"/>
              </a:spcBef>
              <a:spcAft>
                <a:spcPct val="0"/>
              </a:spcAft>
              <a:buClr>
                <a:srgbClr val="000000"/>
              </a:buClr>
              <a:buSzPct val="100000"/>
              <a:buFont typeface="Times New Roman" panose="02020603050405020304" pitchFamily="18" charset="0"/>
              <a:defRPr lang="zh-HK" altLang="en-US" sz="2400" b="1" kern="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kumimoji="1" lang="zh-TW" altLang="en-US"/>
              <a:t>按一下以編輯母片標題樣式</a:t>
            </a:r>
            <a:endParaRPr kumimoji="1" lang="zh-HK" altLang="en-US" dirty="0"/>
          </a:p>
        </p:txBody>
      </p:sp>
      <p:sp>
        <p:nvSpPr>
          <p:cNvPr id="3" name="日期版面配置區 2"/>
          <p:cNvSpPr>
            <a:spLocks noGrp="1"/>
          </p:cNvSpPr>
          <p:nvPr>
            <p:ph type="dt" sz="half" idx="10"/>
          </p:nvPr>
        </p:nvSpPr>
        <p:spPr/>
        <p:txBody>
          <a:bodyPr/>
          <a:lstStyle/>
          <a:p>
            <a:fld id="{4885608C-F226-6841-99BB-0F44397C44E1}" type="datetimeFigureOut">
              <a:rPr kumimoji="1" lang="zh-HK" altLang="en-US" smtClean="0"/>
              <a:t>2/6/2020</a:t>
            </a:fld>
            <a:endParaRPr kumimoji="1" lang="zh-HK" altLang="en-US"/>
          </a:p>
        </p:txBody>
      </p:sp>
      <p:sp>
        <p:nvSpPr>
          <p:cNvPr id="4" name="頁尾版面配置區 3"/>
          <p:cNvSpPr>
            <a:spLocks noGrp="1"/>
          </p:cNvSpPr>
          <p:nvPr>
            <p:ph type="ftr" sz="quarter" idx="11"/>
          </p:nvPr>
        </p:nvSpPr>
        <p:spPr/>
        <p:txBody>
          <a:bodyPr/>
          <a:lstStyle/>
          <a:p>
            <a:endParaRPr kumimoji="1" lang="zh-HK" altLang="en-US"/>
          </a:p>
        </p:txBody>
      </p:sp>
      <p:sp>
        <p:nvSpPr>
          <p:cNvPr id="5" name="投影片編號版面配置區 4"/>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pic>
        <p:nvPicPr>
          <p:cNvPr id="6" name="Picture 42"/>
          <p:cNvPicPr>
            <a:picLocks noChangeAspect="1"/>
          </p:cNvPicPr>
          <p:nvPr/>
        </p:nvPicPr>
        <p:blipFill>
          <a:blip r:embed="rId2" cstate="email"/>
          <a:stretch>
            <a:fillRect/>
          </a:stretch>
        </p:blipFill>
        <p:spPr>
          <a:xfrm>
            <a:off x="253958" y="219508"/>
            <a:ext cx="584242" cy="287098"/>
          </a:xfrm>
          <a:prstGeom prst="rect">
            <a:avLst/>
          </a:prstGeom>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8_只有標題">
    <p:spTree>
      <p:nvGrpSpPr>
        <p:cNvPr id="1" name=""/>
        <p:cNvGrpSpPr/>
        <p:nvPr/>
      </p:nvGrpSpPr>
      <p:grpSpPr>
        <a:xfrm>
          <a:off x="0" y="0"/>
          <a:ext cx="0" cy="0"/>
          <a:chOff x="0" y="0"/>
          <a:chExt cx="0" cy="0"/>
        </a:xfrm>
      </p:grpSpPr>
      <p:pic>
        <p:nvPicPr>
          <p:cNvPr id="8" name="圖片 7"/>
          <p:cNvPicPr>
            <a:picLocks noChangeAspect="1"/>
          </p:cNvPicPr>
          <p:nvPr/>
        </p:nvPicPr>
        <p:blipFill>
          <a:blip r:embed="rId2" cstate="email"/>
          <a:stretch>
            <a:fillRect/>
          </a:stretch>
        </p:blipFill>
        <p:spPr>
          <a:xfrm>
            <a:off x="0" y="0"/>
            <a:ext cx="12192000" cy="6858000"/>
          </a:xfrm>
          <a:prstGeom prst="rect">
            <a:avLst/>
          </a:prstGeom>
        </p:spPr>
      </p:pic>
      <p:pic>
        <p:nvPicPr>
          <p:cNvPr id="9" name="圖片 4"/>
          <p:cNvPicPr>
            <a:picLocks noChangeAspect="1"/>
          </p:cNvPicPr>
          <p:nvPr/>
        </p:nvPicPr>
        <p:blipFill rotWithShape="1">
          <a:blip r:embed="rId3" cstate="print">
            <a:alphaModFix amt="50000"/>
            <a:extLst>
              <a:ext uri="{BEBA8EAE-BF5A-486C-A8C5-ECC9F3942E4B}">
                <a14:imgProps xmlns:a14="http://schemas.microsoft.com/office/drawing/2010/main">
                  <a14:imgLayer r:embed="rId4">
                    <a14:imgEffect>
                      <a14:brightnessContrast bright="-53000" contrast="41000"/>
                    </a14:imgEffect>
                    <a14:imgEffect>
                      <a14:colorTemperature colorTemp="4650"/>
                    </a14:imgEffect>
                    <a14:imgEffect>
                      <a14:saturation sat="171000"/>
                    </a14:imgEffect>
                    <a14:imgEffect>
                      <a14:sharpenSoften amount="-9000"/>
                    </a14:imgEffect>
                  </a14:imgLayer>
                </a14:imgProps>
              </a:ext>
            </a:extLst>
          </a:blip>
          <a:srcRect/>
          <a:stretch>
            <a:fillRect/>
          </a:stretch>
        </p:blipFill>
        <p:spPr>
          <a:xfrm>
            <a:off x="-18450" y="-19250"/>
            <a:ext cx="12268200" cy="6879866"/>
          </a:xfrm>
          <a:prstGeom prst="rect">
            <a:avLst/>
          </a:prstGeom>
          <a:gradFill>
            <a:gsLst>
              <a:gs pos="41000">
                <a:srgbClr val="3775B3">
                  <a:alpha val="25000"/>
                </a:srgbClr>
              </a:gs>
              <a:gs pos="0">
                <a:schemeClr val="accent1">
                  <a:lumMod val="60000"/>
                  <a:lumOff val="40000"/>
                </a:schemeClr>
              </a:gs>
              <a:gs pos="98000">
                <a:srgbClr val="492B7C"/>
              </a:gs>
            </a:gsLst>
            <a:lin ang="19800000" scaled="0"/>
          </a:gradFill>
        </p:spPr>
      </p:pic>
      <p:sp>
        <p:nvSpPr>
          <p:cNvPr id="2" name="標題 1"/>
          <p:cNvSpPr>
            <a:spLocks noGrp="1"/>
          </p:cNvSpPr>
          <p:nvPr>
            <p:ph type="title"/>
          </p:nvPr>
        </p:nvSpPr>
        <p:spPr>
          <a:xfrm>
            <a:off x="838200" y="136525"/>
            <a:ext cx="10515600" cy="523875"/>
          </a:xfrm>
        </p:spPr>
        <p:txBody>
          <a:bodyPr>
            <a:normAutofit/>
          </a:bodyPr>
          <a:lstStyle>
            <a:lvl1pPr algn="l" defTabSz="457200" rtl="0" fontAlgn="base">
              <a:spcBef>
                <a:spcPct val="0"/>
              </a:spcBef>
              <a:spcAft>
                <a:spcPct val="0"/>
              </a:spcAft>
              <a:buClr>
                <a:srgbClr val="000000"/>
              </a:buClr>
              <a:buSzPct val="100000"/>
              <a:buFont typeface="Times New Roman" panose="02020603050405020304" pitchFamily="18" charset="0"/>
              <a:defRPr lang="zh-HK" altLang="en-US" sz="24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r>
              <a:rPr kumimoji="1" lang="zh-TW" altLang="en-US"/>
              <a:t>按一下以編輯母片標題樣式</a:t>
            </a:r>
            <a:endParaRPr kumimoji="1" lang="zh-HK" altLang="en-US" dirty="0"/>
          </a:p>
        </p:txBody>
      </p:sp>
      <p:sp>
        <p:nvSpPr>
          <p:cNvPr id="3" name="日期版面配置區 2"/>
          <p:cNvSpPr>
            <a:spLocks noGrp="1"/>
          </p:cNvSpPr>
          <p:nvPr>
            <p:ph type="dt" sz="half" idx="10"/>
          </p:nvPr>
        </p:nvSpPr>
        <p:spPr/>
        <p:txBody>
          <a:bodyPr/>
          <a:lstStyle/>
          <a:p>
            <a:fld id="{4885608C-F226-6841-99BB-0F44397C44E1}" type="datetimeFigureOut">
              <a:rPr kumimoji="1" lang="zh-HK" altLang="en-US" smtClean="0"/>
              <a:t>2/6/2020</a:t>
            </a:fld>
            <a:endParaRPr kumimoji="1" lang="zh-HK" altLang="en-US"/>
          </a:p>
        </p:txBody>
      </p:sp>
      <p:sp>
        <p:nvSpPr>
          <p:cNvPr id="4" name="頁尾版面配置區 3"/>
          <p:cNvSpPr>
            <a:spLocks noGrp="1"/>
          </p:cNvSpPr>
          <p:nvPr>
            <p:ph type="ftr" sz="quarter" idx="11"/>
          </p:nvPr>
        </p:nvSpPr>
        <p:spPr/>
        <p:txBody>
          <a:bodyPr/>
          <a:lstStyle/>
          <a:p>
            <a:endParaRPr kumimoji="1" lang="zh-HK" altLang="en-US"/>
          </a:p>
        </p:txBody>
      </p:sp>
      <p:sp>
        <p:nvSpPr>
          <p:cNvPr id="5" name="投影片編號版面配置區 4"/>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pic>
        <p:nvPicPr>
          <p:cNvPr id="6" name="Picture 42"/>
          <p:cNvPicPr>
            <a:picLocks noChangeAspect="1"/>
          </p:cNvPicPr>
          <p:nvPr/>
        </p:nvPicPr>
        <p:blipFill>
          <a:blip r:embed="rId5" cstate="email">
            <a:biLevel thresh="25000"/>
          </a:blip>
          <a:stretch>
            <a:fillRect/>
          </a:stretch>
        </p:blipFill>
        <p:spPr>
          <a:xfrm>
            <a:off x="253958" y="219508"/>
            <a:ext cx="584242" cy="28709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7267"/>
          </a:xfrm>
          <a:prstGeom prst="rect">
            <a:avLst/>
          </a:prstGeom>
        </p:spPr>
        <p:txBody>
          <a:bodyPr anchor="b"/>
          <a:lstStyle>
            <a:lvl1pPr algn="l">
              <a:defRPr sz="2665" b="1"/>
            </a:lvl1pPr>
          </a:lstStyle>
          <a:p>
            <a:r>
              <a:rPr lang="zh-TW" altLang="en-US"/>
              <a:t>按一下以編輯母片標題樣式</a:t>
            </a:r>
            <a:endParaRPr lang="en-US"/>
          </a:p>
        </p:txBody>
      </p:sp>
      <p:sp>
        <p:nvSpPr>
          <p:cNvPr id="3" name="Picture Placeholder 2"/>
          <p:cNvSpPr>
            <a:spLocks noGrp="1"/>
          </p:cNvSpPr>
          <p:nvPr>
            <p:ph type="pic" idx="1"/>
          </p:nvPr>
        </p:nvSpPr>
        <p:spPr>
          <a:xfrm>
            <a:off x="2389717" y="613833"/>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zh-TW" altLang="en-US"/>
              <a:t>按一下圖示以新增圖片</a:t>
            </a:r>
            <a:endParaRPr lang="en-US"/>
          </a:p>
        </p:txBody>
      </p:sp>
      <p:sp>
        <p:nvSpPr>
          <p:cNvPr id="4" name="Text Placeholder 3"/>
          <p:cNvSpPr>
            <a:spLocks noGrp="1"/>
          </p:cNvSpPr>
          <p:nvPr>
            <p:ph type="body" sz="half" idx="2"/>
          </p:nvPr>
        </p:nvSpPr>
        <p:spPr>
          <a:xfrm>
            <a:off x="2389717" y="5367868"/>
            <a:ext cx="7315200" cy="80433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TW" altLang="en-US"/>
              <a:t>按一下以編輯母片文字樣式</a:t>
            </a:r>
          </a:p>
        </p:txBody>
      </p:sp>
      <p:sp>
        <p:nvSpPr>
          <p:cNvPr id="6" name="Footer Placeholder 5"/>
          <p:cNvSpPr>
            <a:spLocks noGrp="1"/>
          </p:cNvSpPr>
          <p:nvPr>
            <p:ph type="ftr" sz="quarter" idx="11"/>
          </p:nvPr>
        </p:nvSpPr>
        <p:spPr/>
        <p:txBody>
          <a:bodyPr/>
          <a:lstStyle/>
          <a:p>
            <a:endParaRPr kumimoji="1" lang="zh-HK" altLang="en-US"/>
          </a:p>
        </p:txBody>
      </p:sp>
      <p:sp>
        <p:nvSpPr>
          <p:cNvPr id="7" name="Slide Number Placeholder 6"/>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8" name="Title 1"/>
          <p:cNvSpPr txBox="1"/>
          <p:nvPr/>
        </p:nvSpPr>
        <p:spPr>
          <a:xfrm>
            <a:off x="0" y="1"/>
            <a:ext cx="12192000" cy="644691"/>
          </a:xfrm>
          <a:prstGeom prst="rect">
            <a:avLst/>
          </a:prstGeom>
        </p:spPr>
        <p:txBody>
          <a:bodyPr anchor="ctr" anchorCtr="0">
            <a:noAutofit/>
          </a:bodyPr>
          <a:lstStyle>
            <a:lvl1pPr algn="l" defTabSz="914400" rtl="0" eaLnBrk="1" latinLnBrk="0" hangingPunct="1">
              <a:spcBef>
                <a:spcPct val="0"/>
              </a:spcBef>
              <a:buNone/>
              <a:defRPr sz="2400" b="0" kern="1200">
                <a:solidFill>
                  <a:schemeClr val="bg1"/>
                </a:solidFill>
                <a:latin typeface="微软雅黑" panose="020B0503020204020204" pitchFamily="34" charset="-122"/>
                <a:ea typeface="微软雅黑" panose="020B0503020204020204" pitchFamily="34" charset="-122"/>
                <a:cs typeface="+mj-cs"/>
              </a:defRPr>
            </a:lvl1pPr>
          </a:lstStyle>
          <a:p>
            <a:r>
              <a:rPr lang="en-US" sz="3200"/>
              <a:t>Click to edit Master title style</a:t>
            </a:r>
          </a:p>
        </p:txBody>
      </p:sp>
      <p:sp>
        <p:nvSpPr>
          <p:cNvPr id="9" name="Footer Placeholder 4"/>
          <p:cNvSpPr txBox="1"/>
          <p:nvPr/>
        </p:nvSpPr>
        <p:spPr>
          <a:xfrm>
            <a:off x="258188"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7_只有標題">
    <p:spTree>
      <p:nvGrpSpPr>
        <p:cNvPr id="1" name=""/>
        <p:cNvGrpSpPr/>
        <p:nvPr/>
      </p:nvGrpSpPr>
      <p:grpSpPr>
        <a:xfrm>
          <a:off x="0" y="0"/>
          <a:ext cx="0" cy="0"/>
          <a:chOff x="0" y="0"/>
          <a:chExt cx="0" cy="0"/>
        </a:xfrm>
      </p:grpSpPr>
      <p:pic>
        <p:nvPicPr>
          <p:cNvPr id="7" name="圖片 6"/>
          <p:cNvPicPr>
            <a:picLocks noChangeAspect="1"/>
          </p:cNvPicPr>
          <p:nvPr/>
        </p:nvPicPr>
        <p:blipFill>
          <a:blip r:embed="rId2" cstate="email">
            <a:extLst>
              <a:ext uri="{BEBA8EAE-BF5A-486C-A8C5-ECC9F3942E4B}">
                <a14:imgProps xmlns:a14="http://schemas.microsoft.com/office/drawing/2010/main">
                  <a14:imgLayer r:embed="rId3">
                    <a14:imgEffect>
                      <a14:brightnessContrast bright="-59000" contrast="-34000"/>
                    </a14:imgEffect>
                  </a14:imgLayer>
                </a14:imgProps>
              </a:ext>
            </a:extLst>
          </a:blip>
          <a:stretch>
            <a:fillRect/>
          </a:stretch>
        </p:blipFill>
        <p:spPr>
          <a:xfrm>
            <a:off x="-500514" y="-48126"/>
            <a:ext cx="13515974" cy="6915752"/>
          </a:xfrm>
          <a:prstGeom prst="rect">
            <a:avLst/>
          </a:prstGeom>
        </p:spPr>
      </p:pic>
      <p:sp>
        <p:nvSpPr>
          <p:cNvPr id="2" name="標題 1"/>
          <p:cNvSpPr>
            <a:spLocks noGrp="1"/>
          </p:cNvSpPr>
          <p:nvPr>
            <p:ph type="title"/>
          </p:nvPr>
        </p:nvSpPr>
        <p:spPr>
          <a:xfrm>
            <a:off x="838200" y="136525"/>
            <a:ext cx="10515600" cy="523875"/>
          </a:xfrm>
        </p:spPr>
        <p:txBody>
          <a:bodyPr>
            <a:normAutofit/>
          </a:bodyPr>
          <a:lstStyle>
            <a:lvl1pPr algn="l" defTabSz="457200" rtl="0" fontAlgn="base">
              <a:spcBef>
                <a:spcPct val="0"/>
              </a:spcBef>
              <a:spcAft>
                <a:spcPct val="0"/>
              </a:spcAft>
              <a:buClr>
                <a:srgbClr val="000000"/>
              </a:buClr>
              <a:buSzPct val="100000"/>
              <a:buFont typeface="Times New Roman" panose="02020603050405020304" pitchFamily="18" charset="0"/>
              <a:defRPr lang="zh-HK" altLang="en-US" sz="24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r>
              <a:rPr kumimoji="1" lang="zh-TW" altLang="en-US"/>
              <a:t>按一下以編輯母片標題樣式</a:t>
            </a:r>
            <a:endParaRPr kumimoji="1" lang="zh-HK" altLang="en-US" dirty="0"/>
          </a:p>
        </p:txBody>
      </p:sp>
      <p:sp>
        <p:nvSpPr>
          <p:cNvPr id="3" name="日期版面配置區 2"/>
          <p:cNvSpPr>
            <a:spLocks noGrp="1"/>
          </p:cNvSpPr>
          <p:nvPr>
            <p:ph type="dt" sz="half" idx="10"/>
          </p:nvPr>
        </p:nvSpPr>
        <p:spPr/>
        <p:txBody>
          <a:bodyPr/>
          <a:lstStyle/>
          <a:p>
            <a:fld id="{4885608C-F226-6841-99BB-0F44397C44E1}" type="datetimeFigureOut">
              <a:rPr kumimoji="1" lang="zh-HK" altLang="en-US" smtClean="0"/>
              <a:t>2/6/2020</a:t>
            </a:fld>
            <a:endParaRPr kumimoji="1" lang="zh-HK" altLang="en-US"/>
          </a:p>
        </p:txBody>
      </p:sp>
      <p:sp>
        <p:nvSpPr>
          <p:cNvPr id="4" name="頁尾版面配置區 3"/>
          <p:cNvSpPr>
            <a:spLocks noGrp="1"/>
          </p:cNvSpPr>
          <p:nvPr>
            <p:ph type="ftr" sz="quarter" idx="11"/>
          </p:nvPr>
        </p:nvSpPr>
        <p:spPr/>
        <p:txBody>
          <a:bodyPr/>
          <a:lstStyle/>
          <a:p>
            <a:endParaRPr kumimoji="1" lang="zh-HK" altLang="en-US"/>
          </a:p>
        </p:txBody>
      </p:sp>
      <p:sp>
        <p:nvSpPr>
          <p:cNvPr id="5" name="投影片編號版面配置區 4"/>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pic>
        <p:nvPicPr>
          <p:cNvPr id="6" name="Picture 42"/>
          <p:cNvPicPr>
            <a:picLocks noChangeAspect="1"/>
          </p:cNvPicPr>
          <p:nvPr/>
        </p:nvPicPr>
        <p:blipFill>
          <a:blip r:embed="rId4" cstate="email"/>
          <a:stretch>
            <a:fillRect/>
          </a:stretch>
        </p:blipFill>
        <p:spPr>
          <a:xfrm>
            <a:off x="253958" y="219508"/>
            <a:ext cx="584242" cy="287098"/>
          </a:xfrm>
          <a:prstGeom prst="rect">
            <a:avLst/>
          </a:prstGeom>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6_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838200" y="136525"/>
            <a:ext cx="10515600" cy="523875"/>
          </a:xfrm>
        </p:spPr>
        <p:txBody>
          <a:bodyPr>
            <a:normAutofit/>
          </a:bodyPr>
          <a:lstStyle>
            <a:lvl1pPr algn="l" defTabSz="457200" rtl="0" fontAlgn="base">
              <a:spcBef>
                <a:spcPct val="0"/>
              </a:spcBef>
              <a:spcAft>
                <a:spcPct val="0"/>
              </a:spcAft>
              <a:buClr>
                <a:srgbClr val="000000"/>
              </a:buClr>
              <a:buSzPct val="100000"/>
              <a:buFont typeface="Times New Roman" panose="02020603050405020304" pitchFamily="18" charset="0"/>
              <a:defRPr lang="zh-HK" altLang="en-US" sz="2400" b="1" kern="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kumimoji="1" lang="zh-TW" altLang="en-US"/>
              <a:t>按一下以編輯母片標題樣式</a:t>
            </a:r>
            <a:endParaRPr kumimoji="1" lang="zh-HK" altLang="en-US" dirty="0"/>
          </a:p>
        </p:txBody>
      </p:sp>
      <p:sp>
        <p:nvSpPr>
          <p:cNvPr id="3" name="日期版面配置區 2"/>
          <p:cNvSpPr>
            <a:spLocks noGrp="1"/>
          </p:cNvSpPr>
          <p:nvPr>
            <p:ph type="dt" sz="half" idx="10"/>
          </p:nvPr>
        </p:nvSpPr>
        <p:spPr/>
        <p:txBody>
          <a:bodyPr/>
          <a:lstStyle/>
          <a:p>
            <a:fld id="{4885608C-F226-6841-99BB-0F44397C44E1}" type="datetimeFigureOut">
              <a:rPr kumimoji="1" lang="zh-HK" altLang="en-US" smtClean="0"/>
              <a:t>2/6/2020</a:t>
            </a:fld>
            <a:endParaRPr kumimoji="1" lang="zh-HK" altLang="en-US"/>
          </a:p>
        </p:txBody>
      </p:sp>
      <p:sp>
        <p:nvSpPr>
          <p:cNvPr id="4" name="頁尾版面配置區 3"/>
          <p:cNvSpPr>
            <a:spLocks noGrp="1"/>
          </p:cNvSpPr>
          <p:nvPr>
            <p:ph type="ftr" sz="quarter" idx="11"/>
          </p:nvPr>
        </p:nvSpPr>
        <p:spPr/>
        <p:txBody>
          <a:bodyPr/>
          <a:lstStyle/>
          <a:p>
            <a:endParaRPr kumimoji="1" lang="zh-HK" altLang="en-US"/>
          </a:p>
        </p:txBody>
      </p:sp>
      <p:sp>
        <p:nvSpPr>
          <p:cNvPr id="5" name="投影片編號版面配置區 4"/>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pic>
        <p:nvPicPr>
          <p:cNvPr id="6" name="Picture 42"/>
          <p:cNvPicPr>
            <a:picLocks noChangeAspect="1"/>
          </p:cNvPicPr>
          <p:nvPr/>
        </p:nvPicPr>
        <p:blipFill>
          <a:blip r:embed="rId2" cstate="email"/>
          <a:stretch>
            <a:fillRect/>
          </a:stretch>
        </p:blipFill>
        <p:spPr>
          <a:xfrm>
            <a:off x="253958" y="219508"/>
            <a:ext cx="584242" cy="287098"/>
          </a:xfrm>
          <a:prstGeom prst="rect">
            <a:avLst/>
          </a:prstGeom>
        </p:spPr>
      </p:pic>
      <p:sp>
        <p:nvSpPr>
          <p:cNvPr id="7" name="三角形 6"/>
          <p:cNvSpPr/>
          <p:nvPr/>
        </p:nvSpPr>
        <p:spPr>
          <a:xfrm>
            <a:off x="8422106" y="-558265"/>
            <a:ext cx="5467149" cy="5390147"/>
          </a:xfrm>
          <a:prstGeom prst="triangle">
            <a:avLst/>
          </a:prstGeom>
          <a:blipFill>
            <a:blip r:embed="rId3" cstate="email">
              <a:extLst>
                <a:ext uri="{BEBA8EAE-BF5A-486C-A8C5-ECC9F3942E4B}">
                  <a14:imgProps xmlns:a14="http://schemas.microsoft.com/office/drawing/2010/main">
                    <a14:imgLayer r:embed="rId4">
                      <a14:imgEffect>
                        <a14:colorTemperature colorTemp="3433"/>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8" name="三角形 7"/>
          <p:cNvSpPr/>
          <p:nvPr/>
        </p:nvSpPr>
        <p:spPr>
          <a:xfrm rot="10800000">
            <a:off x="9551068" y="0"/>
            <a:ext cx="3209223" cy="5524901"/>
          </a:xfrm>
          <a:prstGeom prst="triangle">
            <a:avLst/>
          </a:prstGeom>
          <a:gradFill>
            <a:gsLst>
              <a:gs pos="41000">
                <a:srgbClr val="3775B3">
                  <a:alpha val="34000"/>
                </a:srgbClr>
              </a:gs>
              <a:gs pos="0">
                <a:schemeClr val="accent1">
                  <a:lumMod val="60000"/>
                  <a:lumOff val="40000"/>
                </a:schemeClr>
              </a:gs>
              <a:gs pos="98000">
                <a:srgbClr val="492B7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5_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838200" y="136525"/>
            <a:ext cx="10515600" cy="523875"/>
          </a:xfrm>
        </p:spPr>
        <p:txBody>
          <a:bodyPr>
            <a:normAutofit/>
          </a:bodyPr>
          <a:lstStyle>
            <a:lvl1pPr algn="l" defTabSz="457200" rtl="0" fontAlgn="base">
              <a:spcBef>
                <a:spcPct val="0"/>
              </a:spcBef>
              <a:spcAft>
                <a:spcPct val="0"/>
              </a:spcAft>
              <a:buClr>
                <a:srgbClr val="000000"/>
              </a:buClr>
              <a:buSzPct val="100000"/>
              <a:buFont typeface="Times New Roman" panose="02020603050405020304" pitchFamily="18" charset="0"/>
              <a:defRPr lang="zh-HK" altLang="en-US" sz="2400" b="1" kern="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kumimoji="1" lang="zh-TW" altLang="en-US"/>
              <a:t>按一下以編輯母片標題樣式</a:t>
            </a:r>
            <a:endParaRPr kumimoji="1" lang="zh-HK" altLang="en-US" dirty="0"/>
          </a:p>
        </p:txBody>
      </p:sp>
      <p:sp>
        <p:nvSpPr>
          <p:cNvPr id="3" name="日期版面配置區 2"/>
          <p:cNvSpPr>
            <a:spLocks noGrp="1"/>
          </p:cNvSpPr>
          <p:nvPr>
            <p:ph type="dt" sz="half" idx="10"/>
          </p:nvPr>
        </p:nvSpPr>
        <p:spPr/>
        <p:txBody>
          <a:bodyPr/>
          <a:lstStyle/>
          <a:p>
            <a:fld id="{4885608C-F226-6841-99BB-0F44397C44E1}" type="datetimeFigureOut">
              <a:rPr kumimoji="1" lang="zh-HK" altLang="en-US" smtClean="0"/>
              <a:t>2/6/2020</a:t>
            </a:fld>
            <a:endParaRPr kumimoji="1" lang="zh-HK" altLang="en-US"/>
          </a:p>
        </p:txBody>
      </p:sp>
      <p:sp>
        <p:nvSpPr>
          <p:cNvPr id="4" name="頁尾版面配置區 3"/>
          <p:cNvSpPr>
            <a:spLocks noGrp="1"/>
          </p:cNvSpPr>
          <p:nvPr>
            <p:ph type="ftr" sz="quarter" idx="11"/>
          </p:nvPr>
        </p:nvSpPr>
        <p:spPr/>
        <p:txBody>
          <a:bodyPr/>
          <a:lstStyle/>
          <a:p>
            <a:endParaRPr kumimoji="1" lang="zh-HK" altLang="en-US"/>
          </a:p>
        </p:txBody>
      </p:sp>
      <p:sp>
        <p:nvSpPr>
          <p:cNvPr id="5" name="投影片編號版面配置區 4"/>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pic>
        <p:nvPicPr>
          <p:cNvPr id="6" name="Picture 42"/>
          <p:cNvPicPr>
            <a:picLocks noChangeAspect="1"/>
          </p:cNvPicPr>
          <p:nvPr/>
        </p:nvPicPr>
        <p:blipFill>
          <a:blip r:embed="rId2" cstate="email"/>
          <a:stretch>
            <a:fillRect/>
          </a:stretch>
        </p:blipFill>
        <p:spPr>
          <a:xfrm>
            <a:off x="253958" y="219508"/>
            <a:ext cx="584242" cy="287098"/>
          </a:xfrm>
          <a:prstGeom prst="rect">
            <a:avLst/>
          </a:prstGeom>
        </p:spPr>
      </p:pic>
      <p:grpSp>
        <p:nvGrpSpPr>
          <p:cNvPr id="11" name="群組 10"/>
          <p:cNvGrpSpPr/>
          <p:nvPr/>
        </p:nvGrpSpPr>
        <p:grpSpPr>
          <a:xfrm>
            <a:off x="5569819" y="-33689"/>
            <a:ext cx="7372951" cy="6925377"/>
            <a:chOff x="4847924" y="-9625"/>
            <a:chExt cx="7372951" cy="6925377"/>
          </a:xfrm>
        </p:grpSpPr>
        <p:sp>
          <p:nvSpPr>
            <p:cNvPr id="9" name="平行四邊形 7"/>
            <p:cNvSpPr/>
            <p:nvPr/>
          </p:nvSpPr>
          <p:spPr>
            <a:xfrm flipH="1">
              <a:off x="4847924" y="-9625"/>
              <a:ext cx="7372951" cy="6925377"/>
            </a:xfrm>
            <a:custGeom>
              <a:avLst/>
              <a:gdLst>
                <a:gd name="connsiteX0" fmla="*/ 0 w 7372951"/>
                <a:gd name="connsiteY0" fmla="*/ 6858000 h 6858000"/>
                <a:gd name="connsiteX1" fmla="*/ 1676027 w 7372951"/>
                <a:gd name="connsiteY1" fmla="*/ 0 h 6858000"/>
                <a:gd name="connsiteX2" fmla="*/ 7372951 w 7372951"/>
                <a:gd name="connsiteY2" fmla="*/ 0 h 6858000"/>
                <a:gd name="connsiteX3" fmla="*/ 5696924 w 7372951"/>
                <a:gd name="connsiteY3" fmla="*/ 6858000 h 6858000"/>
                <a:gd name="connsiteX4" fmla="*/ 0 w 7372951"/>
                <a:gd name="connsiteY4" fmla="*/ 6858000 h 6858000"/>
                <a:gd name="connsiteX0-1" fmla="*/ 0 w 7372951"/>
                <a:gd name="connsiteY0-2" fmla="*/ 6858000 h 6858000"/>
                <a:gd name="connsiteX1-3" fmla="*/ 20481 w 7372951"/>
                <a:gd name="connsiteY1-4" fmla="*/ 9625 h 6858000"/>
                <a:gd name="connsiteX2-5" fmla="*/ 7372951 w 7372951"/>
                <a:gd name="connsiteY2-6" fmla="*/ 0 h 6858000"/>
                <a:gd name="connsiteX3-7" fmla="*/ 5696924 w 7372951"/>
                <a:gd name="connsiteY3-8" fmla="*/ 6858000 h 6858000"/>
                <a:gd name="connsiteX4-9" fmla="*/ 0 w 7372951"/>
                <a:gd name="connsiteY4-1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72951" h="6858000">
                  <a:moveTo>
                    <a:pt x="0" y="6858000"/>
                  </a:moveTo>
                  <a:lnTo>
                    <a:pt x="20481" y="9625"/>
                  </a:lnTo>
                  <a:lnTo>
                    <a:pt x="7372951" y="0"/>
                  </a:lnTo>
                  <a:lnTo>
                    <a:pt x="5696924"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10" name="平行四邊形 7"/>
            <p:cNvSpPr/>
            <p:nvPr/>
          </p:nvSpPr>
          <p:spPr>
            <a:xfrm flipH="1">
              <a:off x="4847924" y="-9625"/>
              <a:ext cx="7372951" cy="6925377"/>
            </a:xfrm>
            <a:custGeom>
              <a:avLst/>
              <a:gdLst>
                <a:gd name="connsiteX0" fmla="*/ 0 w 7372951"/>
                <a:gd name="connsiteY0" fmla="*/ 6858000 h 6858000"/>
                <a:gd name="connsiteX1" fmla="*/ 1676027 w 7372951"/>
                <a:gd name="connsiteY1" fmla="*/ 0 h 6858000"/>
                <a:gd name="connsiteX2" fmla="*/ 7372951 w 7372951"/>
                <a:gd name="connsiteY2" fmla="*/ 0 h 6858000"/>
                <a:gd name="connsiteX3" fmla="*/ 5696924 w 7372951"/>
                <a:gd name="connsiteY3" fmla="*/ 6858000 h 6858000"/>
                <a:gd name="connsiteX4" fmla="*/ 0 w 7372951"/>
                <a:gd name="connsiteY4" fmla="*/ 6858000 h 6858000"/>
                <a:gd name="connsiteX0-1" fmla="*/ 0 w 7372951"/>
                <a:gd name="connsiteY0-2" fmla="*/ 6858000 h 6858000"/>
                <a:gd name="connsiteX1-3" fmla="*/ 20481 w 7372951"/>
                <a:gd name="connsiteY1-4" fmla="*/ 9625 h 6858000"/>
                <a:gd name="connsiteX2-5" fmla="*/ 7372951 w 7372951"/>
                <a:gd name="connsiteY2-6" fmla="*/ 0 h 6858000"/>
                <a:gd name="connsiteX3-7" fmla="*/ 5696924 w 7372951"/>
                <a:gd name="connsiteY3-8" fmla="*/ 6858000 h 6858000"/>
                <a:gd name="connsiteX4-9" fmla="*/ 0 w 7372951"/>
                <a:gd name="connsiteY4-1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72951" h="6858000">
                  <a:moveTo>
                    <a:pt x="0" y="6858000"/>
                  </a:moveTo>
                  <a:lnTo>
                    <a:pt x="20481" y="9625"/>
                  </a:lnTo>
                  <a:lnTo>
                    <a:pt x="7372951" y="0"/>
                  </a:lnTo>
                  <a:lnTo>
                    <a:pt x="5696924" y="6858000"/>
                  </a:lnTo>
                  <a:lnTo>
                    <a:pt x="0" y="6858000"/>
                  </a:lnTo>
                  <a:close/>
                </a:path>
              </a:pathLst>
            </a:custGeom>
            <a:gradFill>
              <a:gsLst>
                <a:gs pos="41000">
                  <a:srgbClr val="3775B3">
                    <a:alpha val="34000"/>
                  </a:srgbClr>
                </a:gs>
                <a:gs pos="0">
                  <a:schemeClr val="accent1">
                    <a:lumMod val="60000"/>
                    <a:lumOff val="40000"/>
                  </a:schemeClr>
                </a:gs>
                <a:gs pos="98000">
                  <a:srgbClr val="492B7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3_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838200" y="136525"/>
            <a:ext cx="10515600" cy="523875"/>
          </a:xfrm>
        </p:spPr>
        <p:txBody>
          <a:bodyPr>
            <a:normAutofit/>
          </a:bodyPr>
          <a:lstStyle>
            <a:lvl1pPr algn="l" defTabSz="457200" rtl="0" fontAlgn="base">
              <a:spcBef>
                <a:spcPct val="0"/>
              </a:spcBef>
              <a:spcAft>
                <a:spcPct val="0"/>
              </a:spcAft>
              <a:buClr>
                <a:srgbClr val="000000"/>
              </a:buClr>
              <a:buSzPct val="100000"/>
              <a:buFont typeface="Times New Roman" panose="02020603050405020304" pitchFamily="18" charset="0"/>
              <a:defRPr lang="zh-HK" altLang="en-US" sz="2400" b="1" kern="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kumimoji="1" lang="zh-TW" altLang="en-US"/>
              <a:t>按一下以編輯母片標題樣式</a:t>
            </a:r>
            <a:endParaRPr kumimoji="1" lang="zh-HK" altLang="en-US" dirty="0"/>
          </a:p>
        </p:txBody>
      </p:sp>
      <p:sp>
        <p:nvSpPr>
          <p:cNvPr id="3" name="日期版面配置區 2"/>
          <p:cNvSpPr>
            <a:spLocks noGrp="1"/>
          </p:cNvSpPr>
          <p:nvPr>
            <p:ph type="dt" sz="half" idx="10"/>
          </p:nvPr>
        </p:nvSpPr>
        <p:spPr/>
        <p:txBody>
          <a:bodyPr/>
          <a:lstStyle/>
          <a:p>
            <a:fld id="{4885608C-F226-6841-99BB-0F44397C44E1}" type="datetimeFigureOut">
              <a:rPr kumimoji="1" lang="zh-HK" altLang="en-US" smtClean="0"/>
              <a:t>2/6/2020</a:t>
            </a:fld>
            <a:endParaRPr kumimoji="1" lang="zh-HK" altLang="en-US"/>
          </a:p>
        </p:txBody>
      </p:sp>
      <p:sp>
        <p:nvSpPr>
          <p:cNvPr id="4" name="頁尾版面配置區 3"/>
          <p:cNvSpPr>
            <a:spLocks noGrp="1"/>
          </p:cNvSpPr>
          <p:nvPr>
            <p:ph type="ftr" sz="quarter" idx="11"/>
          </p:nvPr>
        </p:nvSpPr>
        <p:spPr/>
        <p:txBody>
          <a:bodyPr/>
          <a:lstStyle/>
          <a:p>
            <a:endParaRPr kumimoji="1" lang="zh-HK" altLang="en-US"/>
          </a:p>
        </p:txBody>
      </p:sp>
      <p:sp>
        <p:nvSpPr>
          <p:cNvPr id="5" name="投影片編號版面配置區 4"/>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pic>
        <p:nvPicPr>
          <p:cNvPr id="6" name="Picture 42"/>
          <p:cNvPicPr>
            <a:picLocks noChangeAspect="1"/>
          </p:cNvPicPr>
          <p:nvPr/>
        </p:nvPicPr>
        <p:blipFill>
          <a:blip r:embed="rId2" cstate="email"/>
          <a:stretch>
            <a:fillRect/>
          </a:stretch>
        </p:blipFill>
        <p:spPr>
          <a:xfrm>
            <a:off x="253958" y="219508"/>
            <a:ext cx="584242" cy="287098"/>
          </a:xfrm>
          <a:prstGeom prst="rect">
            <a:avLst/>
          </a:prstGeom>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4_只有標題">
    <p:spTree>
      <p:nvGrpSpPr>
        <p:cNvPr id="1" name=""/>
        <p:cNvGrpSpPr/>
        <p:nvPr/>
      </p:nvGrpSpPr>
      <p:grpSpPr>
        <a:xfrm>
          <a:off x="0" y="0"/>
          <a:ext cx="0" cy="0"/>
          <a:chOff x="0" y="0"/>
          <a:chExt cx="0" cy="0"/>
        </a:xfrm>
      </p:grpSpPr>
      <p:pic>
        <p:nvPicPr>
          <p:cNvPr id="7" name="圖片 6"/>
          <p:cNvPicPr>
            <a:picLocks noChangeAspect="1"/>
          </p:cNvPicPr>
          <p:nvPr/>
        </p:nvPicPr>
        <p:blipFill>
          <a:blip r:embed="rId2"/>
          <a:stretch>
            <a:fillRect/>
          </a:stretch>
        </p:blipFill>
        <p:spPr>
          <a:xfrm>
            <a:off x="0" y="0"/>
            <a:ext cx="12192000" cy="6858000"/>
          </a:xfrm>
          <a:prstGeom prst="rect">
            <a:avLst/>
          </a:prstGeom>
        </p:spPr>
      </p:pic>
      <p:sp>
        <p:nvSpPr>
          <p:cNvPr id="2" name="標題 1"/>
          <p:cNvSpPr>
            <a:spLocks noGrp="1"/>
          </p:cNvSpPr>
          <p:nvPr>
            <p:ph type="title"/>
          </p:nvPr>
        </p:nvSpPr>
        <p:spPr>
          <a:xfrm>
            <a:off x="838200" y="136525"/>
            <a:ext cx="10515600" cy="523875"/>
          </a:xfrm>
        </p:spPr>
        <p:txBody>
          <a:bodyPr>
            <a:normAutofit/>
          </a:bodyPr>
          <a:lstStyle>
            <a:lvl1pPr algn="l" defTabSz="457200" rtl="0" fontAlgn="base">
              <a:spcBef>
                <a:spcPct val="0"/>
              </a:spcBef>
              <a:spcAft>
                <a:spcPct val="0"/>
              </a:spcAft>
              <a:buClr>
                <a:srgbClr val="000000"/>
              </a:buClr>
              <a:buSzPct val="100000"/>
              <a:buFont typeface="Times New Roman" panose="02020603050405020304" pitchFamily="18" charset="0"/>
              <a:defRPr lang="zh-HK" altLang="en-US" sz="2400" b="1" kern="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kumimoji="1" lang="zh-TW" altLang="en-US"/>
              <a:t>按一下以編輯母片標題樣式</a:t>
            </a:r>
            <a:endParaRPr kumimoji="1" lang="zh-HK" altLang="en-US" dirty="0"/>
          </a:p>
        </p:txBody>
      </p:sp>
      <p:sp>
        <p:nvSpPr>
          <p:cNvPr id="3" name="日期版面配置區 2"/>
          <p:cNvSpPr>
            <a:spLocks noGrp="1"/>
          </p:cNvSpPr>
          <p:nvPr>
            <p:ph type="dt" sz="half" idx="10"/>
          </p:nvPr>
        </p:nvSpPr>
        <p:spPr/>
        <p:txBody>
          <a:bodyPr/>
          <a:lstStyle/>
          <a:p>
            <a:fld id="{4885608C-F226-6841-99BB-0F44397C44E1}" type="datetimeFigureOut">
              <a:rPr kumimoji="1" lang="zh-HK" altLang="en-US" smtClean="0"/>
              <a:t>2/6/2020</a:t>
            </a:fld>
            <a:endParaRPr kumimoji="1" lang="zh-HK" altLang="en-US"/>
          </a:p>
        </p:txBody>
      </p:sp>
      <p:sp>
        <p:nvSpPr>
          <p:cNvPr id="4" name="頁尾版面配置區 3"/>
          <p:cNvSpPr>
            <a:spLocks noGrp="1"/>
          </p:cNvSpPr>
          <p:nvPr>
            <p:ph type="ftr" sz="quarter" idx="11"/>
          </p:nvPr>
        </p:nvSpPr>
        <p:spPr/>
        <p:txBody>
          <a:bodyPr/>
          <a:lstStyle/>
          <a:p>
            <a:endParaRPr kumimoji="1" lang="zh-HK" altLang="en-US"/>
          </a:p>
        </p:txBody>
      </p:sp>
      <p:sp>
        <p:nvSpPr>
          <p:cNvPr id="5" name="投影片編號版面配置區 4"/>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pic>
        <p:nvPicPr>
          <p:cNvPr id="6" name="Picture 42"/>
          <p:cNvPicPr>
            <a:picLocks noChangeAspect="1"/>
          </p:cNvPicPr>
          <p:nvPr/>
        </p:nvPicPr>
        <p:blipFill>
          <a:blip r:embed="rId3" cstate="email"/>
          <a:stretch>
            <a:fillRect/>
          </a:stretch>
        </p:blipFill>
        <p:spPr>
          <a:xfrm>
            <a:off x="253958" y="219508"/>
            <a:ext cx="584242" cy="287098"/>
          </a:xfrm>
          <a:prstGeom prst="rect">
            <a:avLst/>
          </a:prstGeom>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圖片 6"/>
          <p:cNvPicPr>
            <a:picLocks noChangeAspect="1"/>
          </p:cNvPicPr>
          <p:nvPr/>
        </p:nvPicPr>
        <p:blipFill>
          <a:blip r:embed="rId2"/>
          <a:stretch>
            <a:fillRect/>
          </a:stretch>
        </p:blipFill>
        <p:spPr>
          <a:xfrm rot="10800000">
            <a:off x="0" y="0"/>
            <a:ext cx="12192000" cy="6858000"/>
          </a:xfrm>
          <a:prstGeom prst="rect">
            <a:avLst/>
          </a:prstGeom>
        </p:spPr>
      </p:pic>
      <p:sp>
        <p:nvSpPr>
          <p:cNvPr id="2" name="日期版面配置區 1"/>
          <p:cNvSpPr>
            <a:spLocks noGrp="1"/>
          </p:cNvSpPr>
          <p:nvPr>
            <p:ph type="dt" sz="half" idx="10"/>
          </p:nvPr>
        </p:nvSpPr>
        <p:spPr/>
        <p:txBody>
          <a:bodyPr/>
          <a:lstStyle/>
          <a:p>
            <a:fld id="{4885608C-F226-6841-99BB-0F44397C44E1}" type="datetimeFigureOut">
              <a:rPr kumimoji="1" lang="zh-HK" altLang="en-US" smtClean="0"/>
              <a:t>2/6/2020</a:t>
            </a:fld>
            <a:endParaRPr kumimoji="1" lang="zh-HK" altLang="en-US"/>
          </a:p>
        </p:txBody>
      </p:sp>
      <p:sp>
        <p:nvSpPr>
          <p:cNvPr id="3" name="頁尾版面配置區 2"/>
          <p:cNvSpPr>
            <a:spLocks noGrp="1"/>
          </p:cNvSpPr>
          <p:nvPr>
            <p:ph type="ftr" sz="quarter" idx="11"/>
          </p:nvPr>
        </p:nvSpPr>
        <p:spPr/>
        <p:txBody>
          <a:bodyPr/>
          <a:lstStyle/>
          <a:p>
            <a:endParaRPr kumimoji="1" lang="zh-HK" altLang="en-US"/>
          </a:p>
        </p:txBody>
      </p:sp>
      <p:sp>
        <p:nvSpPr>
          <p:cNvPr id="4" name="投影片編號版面配置區 3"/>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pic>
        <p:nvPicPr>
          <p:cNvPr id="6" name="Picture 42"/>
          <p:cNvPicPr>
            <a:picLocks noChangeAspect="1"/>
          </p:cNvPicPr>
          <p:nvPr/>
        </p:nvPicPr>
        <p:blipFill>
          <a:blip r:embed="rId3" cstate="email"/>
          <a:stretch>
            <a:fillRect/>
          </a:stretch>
        </p:blipFill>
        <p:spPr>
          <a:xfrm>
            <a:off x="253958" y="266761"/>
            <a:ext cx="584242" cy="287098"/>
          </a:xfrm>
          <a:prstGeom prst="rect">
            <a:avLst/>
          </a:prstGeom>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endParaRPr kumimoji="1" lang="zh-HK"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4885608C-F226-6841-99BB-0F44397C44E1}" type="datetimeFigureOut">
              <a:rPr kumimoji="1" lang="zh-HK" altLang="en-US" smtClean="0"/>
              <a:t>2/6/2020</a:t>
            </a:fld>
            <a:endParaRPr kumimoji="1" lang="zh-HK" altLang="en-US"/>
          </a:p>
        </p:txBody>
      </p:sp>
      <p:sp>
        <p:nvSpPr>
          <p:cNvPr id="6" name="頁尾版面配置區 5"/>
          <p:cNvSpPr>
            <a:spLocks noGrp="1"/>
          </p:cNvSpPr>
          <p:nvPr>
            <p:ph type="ftr" sz="quarter" idx="11"/>
          </p:nvPr>
        </p:nvSpPr>
        <p:spPr/>
        <p:txBody>
          <a:bodyPr/>
          <a:lstStyle/>
          <a:p>
            <a:endParaRPr kumimoji="1" lang="zh-HK" altLang="en-US"/>
          </a:p>
        </p:txBody>
      </p:sp>
      <p:sp>
        <p:nvSpPr>
          <p:cNvPr id="7" name="投影片編號版面配置區 6"/>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endParaRPr kumimoji="1" lang="zh-HK"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zh-TW" altLang="en-US"/>
              <a:t>按一下圖示以新增圖片</a:t>
            </a:r>
            <a:endParaRPr kumimoji="1" lang="zh-HK"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4885608C-F226-6841-99BB-0F44397C44E1}" type="datetimeFigureOut">
              <a:rPr kumimoji="1" lang="zh-HK" altLang="en-US" smtClean="0"/>
              <a:t>2/6/2020</a:t>
            </a:fld>
            <a:endParaRPr kumimoji="1" lang="zh-HK" altLang="en-US"/>
          </a:p>
        </p:txBody>
      </p:sp>
      <p:sp>
        <p:nvSpPr>
          <p:cNvPr id="6" name="頁尾版面配置區 5"/>
          <p:cNvSpPr>
            <a:spLocks noGrp="1"/>
          </p:cNvSpPr>
          <p:nvPr>
            <p:ph type="ftr" sz="quarter" idx="11"/>
          </p:nvPr>
        </p:nvSpPr>
        <p:spPr/>
        <p:txBody>
          <a:bodyPr/>
          <a:lstStyle/>
          <a:p>
            <a:endParaRPr kumimoji="1" lang="zh-HK" altLang="en-US"/>
          </a:p>
        </p:txBody>
      </p:sp>
      <p:sp>
        <p:nvSpPr>
          <p:cNvPr id="7" name="投影片編號版面配置區 6"/>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endParaRPr kumimoji="1" lang="zh-HK" altLang="en-US"/>
          </a:p>
        </p:txBody>
      </p:sp>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日期版面配置區 3"/>
          <p:cNvSpPr>
            <a:spLocks noGrp="1"/>
          </p:cNvSpPr>
          <p:nvPr>
            <p:ph type="dt" sz="half" idx="10"/>
          </p:nvPr>
        </p:nvSpPr>
        <p:spPr/>
        <p:txBody>
          <a:bodyPr/>
          <a:lstStyle/>
          <a:p>
            <a:fld id="{CD16AD04-3212-3B46-9934-84B32CEDEDF9}" type="datetimeFigureOut">
              <a:rPr kumimoji="1" lang="zh-HK" altLang="en-US" smtClean="0"/>
              <a:t>2/6/2020</a:t>
            </a:fld>
            <a:endParaRPr kumimoji="1" lang="zh-HK" altLang="en-US"/>
          </a:p>
        </p:txBody>
      </p:sp>
      <p:sp>
        <p:nvSpPr>
          <p:cNvPr id="5" name="頁尾版面配置區 4"/>
          <p:cNvSpPr>
            <a:spLocks noGrp="1"/>
          </p:cNvSpPr>
          <p:nvPr>
            <p:ph type="ftr" sz="quarter" idx="11"/>
          </p:nvPr>
        </p:nvSpPr>
        <p:spPr/>
        <p:txBody>
          <a:bodyPr/>
          <a:lstStyle/>
          <a:p>
            <a:endParaRPr kumimoji="1" lang="zh-HK" altLang="en-US"/>
          </a:p>
        </p:txBody>
      </p:sp>
      <p:sp>
        <p:nvSpPr>
          <p:cNvPr id="6" name="投影片編號版面配置區 5"/>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kumimoji="1" lang="zh-TW" altLang="en-US"/>
              <a:t>按一下以編輯母片標題樣式</a:t>
            </a:r>
            <a:endParaRPr kumimoji="1" lang="zh-HK"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日期版面配置區 3"/>
          <p:cNvSpPr>
            <a:spLocks noGrp="1"/>
          </p:cNvSpPr>
          <p:nvPr>
            <p:ph type="dt" sz="half" idx="10"/>
          </p:nvPr>
        </p:nvSpPr>
        <p:spPr/>
        <p:txBody>
          <a:bodyPr/>
          <a:lstStyle/>
          <a:p>
            <a:fld id="{4885608C-F226-6841-99BB-0F44397C44E1}" type="datetimeFigureOut">
              <a:rPr kumimoji="1" lang="zh-HK" altLang="en-US" smtClean="0"/>
              <a:t>2/6/2020</a:t>
            </a:fld>
            <a:endParaRPr kumimoji="1" lang="zh-HK" altLang="en-US"/>
          </a:p>
        </p:txBody>
      </p:sp>
      <p:sp>
        <p:nvSpPr>
          <p:cNvPr id="5" name="頁尾版面配置區 4"/>
          <p:cNvSpPr>
            <a:spLocks noGrp="1"/>
          </p:cNvSpPr>
          <p:nvPr>
            <p:ph type="ftr" sz="quarter" idx="11"/>
          </p:nvPr>
        </p:nvSpPr>
        <p:spPr/>
        <p:txBody>
          <a:bodyPr/>
          <a:lstStyle/>
          <a:p>
            <a:endParaRPr kumimoji="1" lang="zh-HK" altLang="en-US"/>
          </a:p>
        </p:txBody>
      </p:sp>
      <p:sp>
        <p:nvSpPr>
          <p:cNvPr id="6" name="投影片編號版面配置區 5"/>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
        <p:nvSpPr>
          <p:cNvPr id="7" name="Footer Placeholder 4"/>
          <p:cNvSpPr txBox="1"/>
          <p:nvPr/>
        </p:nvSpPr>
        <p:spPr>
          <a:xfrm>
            <a:off x="258188" y="6250164"/>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000" kern="1200">
                <a:solidFill>
                  <a:schemeClr val="tx2"/>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335"/>
              <a:t>Copyright © CMI 2017. All rights reserved.</a:t>
            </a:r>
            <a:endParaRPr lang="zh-CN" altLang="en-US" sz="1335"/>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email"/>
          <a:srcRect l="-17" r="-1"/>
          <a:stretch>
            <a:fillRect/>
          </a:stretch>
        </p:blipFill>
        <p:spPr>
          <a:xfrm>
            <a:off x="0" y="-21866"/>
            <a:ext cx="12192000" cy="6879866"/>
          </a:xfrm>
          <a:prstGeom prst="rect">
            <a:avLst/>
          </a:prstGeom>
        </p:spPr>
      </p:pic>
      <p:pic>
        <p:nvPicPr>
          <p:cNvPr id="8" name="圖片 4"/>
          <p:cNvPicPr>
            <a:picLocks noChangeAspect="1"/>
          </p:cNvPicPr>
          <p:nvPr/>
        </p:nvPicPr>
        <p:blipFill rotWithShape="1">
          <a:blip r:embed="rId3" cstate="print">
            <a:alphaModFix amt="50000"/>
            <a:extLst>
              <a:ext uri="{BEBA8EAE-BF5A-486C-A8C5-ECC9F3942E4B}">
                <a14:imgProps xmlns:a14="http://schemas.microsoft.com/office/drawing/2010/main">
                  <a14:imgLayer r:embed="rId4">
                    <a14:imgEffect>
                      <a14:brightnessContrast bright="-53000" contrast="41000"/>
                    </a14:imgEffect>
                    <a14:imgEffect>
                      <a14:colorTemperature colorTemp="4650"/>
                    </a14:imgEffect>
                    <a14:imgEffect>
                      <a14:saturation sat="171000"/>
                    </a14:imgEffect>
                    <a14:imgEffect>
                      <a14:sharpenSoften amount="-9000"/>
                    </a14:imgEffect>
                  </a14:imgLayer>
                </a14:imgProps>
              </a:ext>
            </a:extLst>
          </a:blip>
          <a:srcRect/>
          <a:stretch>
            <a:fillRect/>
          </a:stretch>
        </p:blipFill>
        <p:spPr>
          <a:xfrm>
            <a:off x="-18450" y="-19250"/>
            <a:ext cx="12268200" cy="6879866"/>
          </a:xfrm>
          <a:prstGeom prst="rect">
            <a:avLst/>
          </a:prstGeom>
          <a:gradFill>
            <a:gsLst>
              <a:gs pos="41000">
                <a:srgbClr val="3775B3">
                  <a:alpha val="25000"/>
                </a:srgbClr>
              </a:gs>
              <a:gs pos="0">
                <a:schemeClr val="accent1">
                  <a:lumMod val="60000"/>
                  <a:lumOff val="40000"/>
                </a:schemeClr>
              </a:gs>
              <a:gs pos="98000">
                <a:srgbClr val="492B7C"/>
              </a:gs>
            </a:gsLst>
            <a:lin ang="19800000" scaled="0"/>
          </a:gradFill>
        </p:spPr>
      </p:pic>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kumimoji="1" lang="zh-HK" alt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885608C-F226-6841-99BB-0F44397C44E1}" type="datetimeFigureOut">
              <a:rPr kumimoji="1" lang="zh-HK" altLang="en-US" smtClean="0"/>
              <a:t>2/6/2020</a:t>
            </a:fld>
            <a:endParaRPr kumimoji="1" lang="zh-HK" alt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51D4846-2CFD-B04A-A6C0-5FE2DD69830B}" type="slidenum">
              <a:rPr kumimoji="1" lang="zh-HK" altLang="en-US" smtClean="0"/>
              <a:t>‹#›</a:t>
            </a:fld>
            <a:endParaRPr kumimoji="1" lang="zh-HK" altLang="en-US"/>
          </a:p>
        </p:txBody>
      </p:sp>
      <p:pic>
        <p:nvPicPr>
          <p:cNvPr id="9" name="Picture 7"/>
          <p:cNvPicPr>
            <a:picLocks noChangeAspect="1"/>
          </p:cNvPicPr>
          <p:nvPr/>
        </p:nvPicPr>
        <p:blipFill>
          <a:blip r:embed="rId5" cstate="email"/>
          <a:stretch>
            <a:fillRect/>
          </a:stretch>
        </p:blipFill>
        <p:spPr>
          <a:xfrm>
            <a:off x="486135" y="6019800"/>
            <a:ext cx="3299126" cy="556904"/>
          </a:xfrm>
          <a:prstGeom prst="rect">
            <a:avLst/>
          </a:prstGeom>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3" name="圖片 2"/>
          <p:cNvPicPr>
            <a:picLocks noChangeAspect="1"/>
          </p:cNvPicPr>
          <p:nvPr/>
        </p:nvPicPr>
        <p:blipFill>
          <a:blip r:embed="rId2" cstate="email"/>
          <a:stretch>
            <a:fillRect/>
          </a:stretch>
        </p:blipFill>
        <p:spPr>
          <a:xfrm>
            <a:off x="0" y="0"/>
            <a:ext cx="12192000" cy="6858000"/>
          </a:xfrm>
          <a:prstGeom prst="rect">
            <a:avLst/>
          </a:prstGeom>
        </p:spPr>
      </p:pic>
      <p:pic>
        <p:nvPicPr>
          <p:cNvPr id="8" name="圖片 4"/>
          <p:cNvPicPr>
            <a:picLocks noChangeAspect="1"/>
          </p:cNvPicPr>
          <p:nvPr/>
        </p:nvPicPr>
        <p:blipFill rotWithShape="1">
          <a:blip r:embed="rId3" cstate="print">
            <a:alphaModFix amt="50000"/>
            <a:extLst>
              <a:ext uri="{BEBA8EAE-BF5A-486C-A8C5-ECC9F3942E4B}">
                <a14:imgProps xmlns:a14="http://schemas.microsoft.com/office/drawing/2010/main">
                  <a14:imgLayer r:embed="rId4">
                    <a14:imgEffect>
                      <a14:brightnessContrast bright="-53000" contrast="41000"/>
                    </a14:imgEffect>
                    <a14:imgEffect>
                      <a14:colorTemperature colorTemp="4650"/>
                    </a14:imgEffect>
                    <a14:imgEffect>
                      <a14:saturation sat="171000"/>
                    </a14:imgEffect>
                    <a14:imgEffect>
                      <a14:sharpenSoften amount="-9000"/>
                    </a14:imgEffect>
                  </a14:imgLayer>
                </a14:imgProps>
              </a:ext>
            </a:extLst>
          </a:blip>
          <a:srcRect/>
          <a:stretch>
            <a:fillRect/>
          </a:stretch>
        </p:blipFill>
        <p:spPr>
          <a:xfrm>
            <a:off x="-48125" y="-21866"/>
            <a:ext cx="12268200" cy="6879866"/>
          </a:xfrm>
          <a:prstGeom prst="rect">
            <a:avLst/>
          </a:prstGeom>
          <a:gradFill>
            <a:gsLst>
              <a:gs pos="41000">
                <a:srgbClr val="3775B3">
                  <a:alpha val="25000"/>
                </a:srgbClr>
              </a:gs>
              <a:gs pos="0">
                <a:schemeClr val="accent1">
                  <a:lumMod val="60000"/>
                  <a:lumOff val="40000"/>
                </a:schemeClr>
              </a:gs>
              <a:gs pos="98000">
                <a:srgbClr val="492B7C"/>
              </a:gs>
            </a:gsLst>
            <a:lin ang="19800000" scaled="0"/>
          </a:gradFill>
        </p:spPr>
      </p:pic>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kumimoji="1" lang="zh-HK" alt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885608C-F226-6841-99BB-0F44397C44E1}" type="datetimeFigureOut">
              <a:rPr kumimoji="1" lang="zh-HK" altLang="en-US" smtClean="0"/>
              <a:t>2/6/2020</a:t>
            </a:fld>
            <a:endParaRPr kumimoji="1" lang="zh-HK" alt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51D4846-2CFD-B04A-A6C0-5FE2DD69830B}" type="slidenum">
              <a:rPr kumimoji="1" lang="zh-HK" altLang="en-US" smtClean="0"/>
              <a:t>‹#›</a:t>
            </a:fld>
            <a:endParaRPr kumimoji="1" lang="zh-HK" altLang="en-US"/>
          </a:p>
        </p:txBody>
      </p:sp>
      <p:pic>
        <p:nvPicPr>
          <p:cNvPr id="9" name="Picture 7"/>
          <p:cNvPicPr>
            <a:picLocks noChangeAspect="1"/>
          </p:cNvPicPr>
          <p:nvPr/>
        </p:nvPicPr>
        <p:blipFill>
          <a:blip r:embed="rId5" cstate="email"/>
          <a:stretch>
            <a:fillRect/>
          </a:stretch>
        </p:blipFill>
        <p:spPr>
          <a:xfrm>
            <a:off x="486135" y="6019800"/>
            <a:ext cx="3299126" cy="556904"/>
          </a:xfrm>
          <a:prstGeom prst="rect">
            <a:avLst/>
          </a:prstGeom>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email"/>
          <a:srcRect/>
          <a:stretch>
            <a:fillRect/>
          </a:stretch>
        </p:blipFill>
        <p:spPr>
          <a:xfrm>
            <a:off x="0" y="0"/>
            <a:ext cx="12192000" cy="6858000"/>
          </a:xfrm>
          <a:prstGeom prst="rect">
            <a:avLst/>
          </a:prstGeom>
        </p:spPr>
      </p:pic>
      <p:pic>
        <p:nvPicPr>
          <p:cNvPr id="8" name="圖片 4"/>
          <p:cNvPicPr>
            <a:picLocks noChangeAspect="1"/>
          </p:cNvPicPr>
          <p:nvPr/>
        </p:nvPicPr>
        <p:blipFill rotWithShape="1">
          <a:blip r:embed="rId3" cstate="print">
            <a:alphaModFix amt="50000"/>
            <a:extLst>
              <a:ext uri="{BEBA8EAE-BF5A-486C-A8C5-ECC9F3942E4B}">
                <a14:imgProps xmlns:a14="http://schemas.microsoft.com/office/drawing/2010/main">
                  <a14:imgLayer r:embed="rId4">
                    <a14:imgEffect>
                      <a14:brightnessContrast bright="-53000" contrast="41000"/>
                    </a14:imgEffect>
                    <a14:imgEffect>
                      <a14:colorTemperature colorTemp="4650"/>
                    </a14:imgEffect>
                    <a14:imgEffect>
                      <a14:saturation sat="171000"/>
                    </a14:imgEffect>
                    <a14:imgEffect>
                      <a14:sharpenSoften amount="-9000"/>
                    </a14:imgEffect>
                  </a14:imgLayer>
                </a14:imgProps>
              </a:ext>
            </a:extLst>
          </a:blip>
          <a:srcRect/>
          <a:stretch>
            <a:fillRect/>
          </a:stretch>
        </p:blipFill>
        <p:spPr>
          <a:xfrm>
            <a:off x="-28075" y="-9625"/>
            <a:ext cx="12268200" cy="6879866"/>
          </a:xfrm>
          <a:prstGeom prst="rect">
            <a:avLst/>
          </a:prstGeom>
          <a:gradFill>
            <a:gsLst>
              <a:gs pos="41000">
                <a:srgbClr val="3775B3">
                  <a:alpha val="25000"/>
                </a:srgbClr>
              </a:gs>
              <a:gs pos="0">
                <a:schemeClr val="accent1">
                  <a:lumMod val="60000"/>
                  <a:lumOff val="40000"/>
                </a:schemeClr>
              </a:gs>
              <a:gs pos="98000">
                <a:srgbClr val="492B7C"/>
              </a:gs>
            </a:gsLst>
            <a:lin ang="19800000" scaled="0"/>
          </a:gradFill>
        </p:spPr>
      </p:pic>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kumimoji="1" lang="zh-HK" alt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885608C-F226-6841-99BB-0F44397C44E1}" type="datetimeFigureOut">
              <a:rPr kumimoji="1" lang="zh-HK" altLang="en-US" smtClean="0"/>
              <a:t>2/6/2020</a:t>
            </a:fld>
            <a:endParaRPr kumimoji="1" lang="zh-HK" alt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51D4846-2CFD-B04A-A6C0-5FE2DD69830B}" type="slidenum">
              <a:rPr kumimoji="1" lang="zh-HK" altLang="en-US" smtClean="0"/>
              <a:t>‹#›</a:t>
            </a:fld>
            <a:endParaRPr kumimoji="1" lang="zh-HK" altLang="en-US"/>
          </a:p>
        </p:txBody>
      </p:sp>
      <p:pic>
        <p:nvPicPr>
          <p:cNvPr id="9" name="Picture 7"/>
          <p:cNvPicPr>
            <a:picLocks noChangeAspect="1"/>
          </p:cNvPicPr>
          <p:nvPr/>
        </p:nvPicPr>
        <p:blipFill>
          <a:blip r:embed="rId5" cstate="email"/>
          <a:stretch>
            <a:fillRect/>
          </a:stretch>
        </p:blipFill>
        <p:spPr>
          <a:xfrm>
            <a:off x="486135" y="6019800"/>
            <a:ext cx="3299126" cy="556904"/>
          </a:xfrm>
          <a:prstGeom prst="rect">
            <a:avLst/>
          </a:prstGeom>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email"/>
          <a:srcRect/>
          <a:stretch>
            <a:fillRect/>
          </a:stretch>
        </p:blipFill>
        <p:spPr>
          <a:xfrm>
            <a:off x="0" y="0"/>
            <a:ext cx="12192000" cy="6858000"/>
          </a:xfrm>
          <a:prstGeom prst="rect">
            <a:avLst/>
          </a:prstGeom>
        </p:spPr>
      </p:pic>
      <p:pic>
        <p:nvPicPr>
          <p:cNvPr id="8" name="圖片 4"/>
          <p:cNvPicPr>
            <a:picLocks noChangeAspect="1"/>
          </p:cNvPicPr>
          <p:nvPr/>
        </p:nvPicPr>
        <p:blipFill rotWithShape="1">
          <a:blip r:embed="rId3" cstate="print">
            <a:alphaModFix amt="50000"/>
            <a:extLst>
              <a:ext uri="{BEBA8EAE-BF5A-486C-A8C5-ECC9F3942E4B}">
                <a14:imgProps xmlns:a14="http://schemas.microsoft.com/office/drawing/2010/main">
                  <a14:imgLayer r:embed="rId4">
                    <a14:imgEffect>
                      <a14:brightnessContrast bright="-53000" contrast="41000"/>
                    </a14:imgEffect>
                    <a14:imgEffect>
                      <a14:colorTemperature colorTemp="4650"/>
                    </a14:imgEffect>
                    <a14:imgEffect>
                      <a14:saturation sat="171000"/>
                    </a14:imgEffect>
                    <a14:imgEffect>
                      <a14:sharpenSoften amount="-9000"/>
                    </a14:imgEffect>
                  </a14:imgLayer>
                </a14:imgProps>
              </a:ext>
            </a:extLst>
          </a:blip>
          <a:srcRect/>
          <a:stretch>
            <a:fillRect/>
          </a:stretch>
        </p:blipFill>
        <p:spPr>
          <a:xfrm>
            <a:off x="-28075" y="-9625"/>
            <a:ext cx="12268200" cy="6879866"/>
          </a:xfrm>
          <a:prstGeom prst="rect">
            <a:avLst/>
          </a:prstGeom>
          <a:gradFill>
            <a:gsLst>
              <a:gs pos="41000">
                <a:srgbClr val="3775B3">
                  <a:alpha val="25000"/>
                </a:srgbClr>
              </a:gs>
              <a:gs pos="0">
                <a:schemeClr val="accent1">
                  <a:lumMod val="60000"/>
                  <a:lumOff val="40000"/>
                </a:schemeClr>
              </a:gs>
              <a:gs pos="98000">
                <a:srgbClr val="492B7C"/>
              </a:gs>
            </a:gsLst>
            <a:lin ang="19800000" scaled="0"/>
          </a:gradFill>
        </p:spPr>
      </p:pic>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kumimoji="1" lang="zh-HK" alt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885608C-F226-6841-99BB-0F44397C44E1}" type="datetimeFigureOut">
              <a:rPr kumimoji="1" lang="zh-HK" altLang="en-US" smtClean="0"/>
              <a:t>2/6/2020</a:t>
            </a:fld>
            <a:endParaRPr kumimoji="1" lang="zh-HK" alt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51D4846-2CFD-B04A-A6C0-5FE2DD69830B}" type="slidenum">
              <a:rPr kumimoji="1" lang="zh-HK" altLang="en-US" smtClean="0"/>
              <a:t>‹#›</a:t>
            </a:fld>
            <a:endParaRPr kumimoji="1" lang="zh-HK" altLang="en-US"/>
          </a:p>
        </p:txBody>
      </p:sp>
      <p:pic>
        <p:nvPicPr>
          <p:cNvPr id="7" name="Picture 7"/>
          <p:cNvPicPr>
            <a:picLocks noChangeAspect="1"/>
          </p:cNvPicPr>
          <p:nvPr/>
        </p:nvPicPr>
        <p:blipFill>
          <a:blip r:embed="rId5" cstate="email"/>
          <a:stretch>
            <a:fillRect/>
          </a:stretch>
        </p:blipFill>
        <p:spPr>
          <a:xfrm>
            <a:off x="486135" y="6019800"/>
            <a:ext cx="3299126" cy="556904"/>
          </a:xfrm>
          <a:prstGeom prst="rect">
            <a:avLst/>
          </a:prstGeom>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9" name="圖片 8" descr="一張含有 文字, 地圖 的圖片&#10;&#10;自動產生的描述"/>
          <p:cNvPicPr>
            <a:picLocks noChangeAspect="1"/>
          </p:cNvPicPr>
          <p:nvPr/>
        </p:nvPicPr>
        <p:blipFill>
          <a:blip r:embed="rId2"/>
          <a:stretch>
            <a:fillRect/>
          </a:stretch>
        </p:blipFill>
        <p:spPr>
          <a:xfrm>
            <a:off x="-1" y="0"/>
            <a:ext cx="12230873" cy="6879866"/>
          </a:xfrm>
          <a:prstGeom prst="rect">
            <a:avLst/>
          </a:prstGeom>
        </p:spPr>
      </p:pic>
      <p:pic>
        <p:nvPicPr>
          <p:cNvPr id="8" name="圖片 4"/>
          <p:cNvPicPr>
            <a:picLocks noChangeAspect="1"/>
          </p:cNvPicPr>
          <p:nvPr/>
        </p:nvPicPr>
        <p:blipFill rotWithShape="1">
          <a:blip r:embed="rId3" cstate="print">
            <a:alphaModFix amt="50000"/>
            <a:extLst>
              <a:ext uri="{BEBA8EAE-BF5A-486C-A8C5-ECC9F3942E4B}">
                <a14:imgProps xmlns:a14="http://schemas.microsoft.com/office/drawing/2010/main">
                  <a14:imgLayer r:embed="rId4">
                    <a14:imgEffect>
                      <a14:brightnessContrast bright="-53000" contrast="41000"/>
                    </a14:imgEffect>
                    <a14:imgEffect>
                      <a14:colorTemperature colorTemp="4650"/>
                    </a14:imgEffect>
                    <a14:imgEffect>
                      <a14:saturation sat="171000"/>
                    </a14:imgEffect>
                    <a14:imgEffect>
                      <a14:sharpenSoften amount="-9000"/>
                    </a14:imgEffect>
                  </a14:imgLayer>
                </a14:imgProps>
              </a:ext>
            </a:extLst>
          </a:blip>
          <a:srcRect/>
          <a:stretch>
            <a:fillRect/>
          </a:stretch>
        </p:blipFill>
        <p:spPr>
          <a:xfrm>
            <a:off x="-18665" y="-9625"/>
            <a:ext cx="12268200" cy="6879866"/>
          </a:xfrm>
          <a:prstGeom prst="rect">
            <a:avLst/>
          </a:prstGeom>
          <a:gradFill>
            <a:gsLst>
              <a:gs pos="41000">
                <a:srgbClr val="3775B3">
                  <a:alpha val="25000"/>
                </a:srgbClr>
              </a:gs>
              <a:gs pos="0">
                <a:schemeClr val="accent1">
                  <a:lumMod val="60000"/>
                  <a:lumOff val="40000"/>
                </a:schemeClr>
              </a:gs>
              <a:gs pos="98000">
                <a:srgbClr val="492B7C"/>
              </a:gs>
            </a:gsLst>
            <a:lin ang="19800000" scaled="0"/>
          </a:gradFill>
        </p:spPr>
      </p:pic>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kumimoji="1" lang="zh-HK" alt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885608C-F226-6841-99BB-0F44397C44E1}" type="datetimeFigureOut">
              <a:rPr kumimoji="1" lang="zh-HK" altLang="en-US" smtClean="0"/>
              <a:t>2/6/2020</a:t>
            </a:fld>
            <a:endParaRPr kumimoji="1" lang="zh-HK" alt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51D4846-2CFD-B04A-A6C0-5FE2DD69830B}" type="slidenum">
              <a:rPr kumimoji="1" lang="zh-HK" altLang="en-US" smtClean="0"/>
              <a:t>‹#›</a:t>
            </a:fld>
            <a:endParaRPr kumimoji="1" lang="zh-HK" altLang="en-US"/>
          </a:p>
        </p:txBody>
      </p:sp>
      <p:pic>
        <p:nvPicPr>
          <p:cNvPr id="10" name="Picture 7"/>
          <p:cNvPicPr>
            <a:picLocks noChangeAspect="1"/>
          </p:cNvPicPr>
          <p:nvPr/>
        </p:nvPicPr>
        <p:blipFill>
          <a:blip r:embed="rId5" cstate="email"/>
          <a:stretch>
            <a:fillRect/>
          </a:stretch>
        </p:blipFill>
        <p:spPr>
          <a:xfrm>
            <a:off x="486135" y="6019800"/>
            <a:ext cx="3299126" cy="556904"/>
          </a:xfrm>
          <a:prstGeom prst="rect">
            <a:avLst/>
          </a:prstGeom>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email"/>
          <a:srcRect/>
          <a:stretch>
            <a:fillRect/>
          </a:stretch>
        </p:blipFill>
        <p:spPr>
          <a:xfrm>
            <a:off x="-38100" y="-9625"/>
            <a:ext cx="12268200" cy="6879866"/>
          </a:xfrm>
          <a:prstGeom prst="rect">
            <a:avLst/>
          </a:prstGeom>
        </p:spPr>
      </p:pic>
      <p:pic>
        <p:nvPicPr>
          <p:cNvPr id="8" name="圖片 4"/>
          <p:cNvPicPr>
            <a:picLocks noChangeAspect="1"/>
          </p:cNvPicPr>
          <p:nvPr/>
        </p:nvPicPr>
        <p:blipFill rotWithShape="1">
          <a:blip r:embed="rId3" cstate="print">
            <a:alphaModFix amt="50000"/>
            <a:extLst>
              <a:ext uri="{BEBA8EAE-BF5A-486C-A8C5-ECC9F3942E4B}">
                <a14:imgProps xmlns:a14="http://schemas.microsoft.com/office/drawing/2010/main">
                  <a14:imgLayer r:embed="rId4">
                    <a14:imgEffect>
                      <a14:brightnessContrast bright="-53000" contrast="41000"/>
                    </a14:imgEffect>
                    <a14:imgEffect>
                      <a14:colorTemperature colorTemp="4650"/>
                    </a14:imgEffect>
                    <a14:imgEffect>
                      <a14:saturation sat="171000"/>
                    </a14:imgEffect>
                    <a14:imgEffect>
                      <a14:sharpenSoften amount="-9000"/>
                    </a14:imgEffect>
                  </a14:imgLayer>
                </a14:imgProps>
              </a:ext>
            </a:extLst>
          </a:blip>
          <a:srcRect/>
          <a:stretch>
            <a:fillRect/>
          </a:stretch>
        </p:blipFill>
        <p:spPr>
          <a:xfrm>
            <a:off x="-38100" y="-9625"/>
            <a:ext cx="12277825" cy="6889491"/>
          </a:xfrm>
          <a:prstGeom prst="rect">
            <a:avLst/>
          </a:prstGeom>
          <a:gradFill>
            <a:gsLst>
              <a:gs pos="41000">
                <a:srgbClr val="3775B3">
                  <a:alpha val="25000"/>
                </a:srgbClr>
              </a:gs>
              <a:gs pos="0">
                <a:schemeClr val="accent1">
                  <a:lumMod val="60000"/>
                  <a:lumOff val="40000"/>
                </a:schemeClr>
              </a:gs>
              <a:gs pos="98000">
                <a:srgbClr val="492B7C"/>
              </a:gs>
            </a:gsLst>
            <a:lin ang="19800000" scaled="0"/>
          </a:gradFill>
        </p:spPr>
      </p:pic>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kumimoji="1" lang="zh-HK" alt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885608C-F226-6841-99BB-0F44397C44E1}" type="datetimeFigureOut">
              <a:rPr kumimoji="1" lang="zh-HK" altLang="en-US" smtClean="0"/>
              <a:t>2/6/2020</a:t>
            </a:fld>
            <a:endParaRPr kumimoji="1" lang="zh-HK" alt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51D4846-2CFD-B04A-A6C0-5FE2DD69830B}" type="slidenum">
              <a:rPr kumimoji="1" lang="zh-HK" altLang="en-US" smtClean="0"/>
              <a:t>‹#›</a:t>
            </a:fld>
            <a:endParaRPr kumimoji="1" lang="zh-HK" altLang="en-US"/>
          </a:p>
        </p:txBody>
      </p:sp>
      <p:pic>
        <p:nvPicPr>
          <p:cNvPr id="10" name="Picture 7"/>
          <p:cNvPicPr>
            <a:picLocks noChangeAspect="1"/>
          </p:cNvPicPr>
          <p:nvPr/>
        </p:nvPicPr>
        <p:blipFill>
          <a:blip r:embed="rId5" cstate="email"/>
          <a:stretch>
            <a:fillRect/>
          </a:stretch>
        </p:blipFill>
        <p:spPr>
          <a:xfrm>
            <a:off x="486135" y="6019800"/>
            <a:ext cx="3299126" cy="556904"/>
          </a:xfrm>
          <a:prstGeom prst="rect">
            <a:avLst/>
          </a:prstGeom>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a:p>
        </p:txBody>
      </p:sp>
      <p:sp>
        <p:nvSpPr>
          <p:cNvPr id="4" name="Date Placeholder 3"/>
          <p:cNvSpPr>
            <a:spLocks noGrp="1"/>
          </p:cNvSpPr>
          <p:nvPr>
            <p:ph type="dt" sz="half" idx="10"/>
          </p:nvPr>
        </p:nvSpPr>
        <p:spPr/>
        <p:txBody>
          <a:bodyPr/>
          <a:lstStyle/>
          <a:p>
            <a:fld id="{4885608C-F226-6841-99BB-0F44397C44E1}" type="datetimeFigureOut">
              <a:rPr kumimoji="1" lang="zh-HK" altLang="en-US" smtClean="0"/>
              <a:t>2/6/2020</a:t>
            </a:fld>
            <a:endParaRPr kumimoji="1" lang="zh-HK" altLang="en-US"/>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B51D4846-2CFD-B04A-A6C0-5FE2DD69830B}" type="slidenum">
              <a:rPr kumimoji="1" lang="zh-HK" altLang="en-US" smtClean="0"/>
              <a:t>‹#›</a:t>
            </a:fld>
            <a:endParaRPr kumimoji="1" lang="zh-HK"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2" cstate="email"/>
          <a:srcRect/>
          <a:stretch>
            <a:fillRect/>
          </a:stretch>
        </p:blipFill>
        <p:spPr bwMode="auto">
          <a:xfrm>
            <a:off x="0" y="-2115"/>
            <a:ext cx="12192000" cy="6860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5" name="Title 1"/>
          <p:cNvSpPr txBox="1"/>
          <p:nvPr/>
        </p:nvSpPr>
        <p:spPr>
          <a:xfrm>
            <a:off x="-21996" y="-27384"/>
            <a:ext cx="12192000" cy="644691"/>
          </a:xfrm>
          <a:prstGeom prst="rect">
            <a:avLst/>
          </a:prstGeom>
        </p:spPr>
        <p:txBody>
          <a:bodyPr anchor="ctr" anchorCtr="0">
            <a:noAutofit/>
          </a:bodyPr>
          <a:lstStyle>
            <a:lvl1pPr algn="l" defTabSz="914400" rtl="0" eaLnBrk="1" latinLnBrk="0" hangingPunct="1">
              <a:spcBef>
                <a:spcPct val="0"/>
              </a:spcBef>
              <a:buNone/>
              <a:defRPr sz="2400" b="0" kern="1200">
                <a:solidFill>
                  <a:schemeClr val="bg1"/>
                </a:solidFill>
                <a:latin typeface="微软雅黑" panose="020B0503020204020204" pitchFamily="34" charset="-122"/>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200"/>
          </a:p>
        </p:txBody>
      </p:sp>
      <p:sp>
        <p:nvSpPr>
          <p:cNvPr id="7" name="Title 6"/>
          <p:cNvSpPr>
            <a:spLocks noGrp="1"/>
          </p:cNvSpPr>
          <p:nvPr>
            <p:ph type="title"/>
          </p:nvPr>
        </p:nvSpPr>
        <p:spPr>
          <a:xfrm>
            <a:off x="47328" y="68627"/>
            <a:ext cx="10561173" cy="548680"/>
          </a:xfrm>
          <a:prstGeom prst="rect">
            <a:avLst/>
          </a:prstGeom>
        </p:spPr>
        <p:txBody>
          <a:bodyPr anchor="ctr"/>
          <a:lstStyle>
            <a:lvl1pPr algn="l">
              <a:defRPr sz="3200" b="1" baseline="0">
                <a:latin typeface="微软雅黑" panose="020B0503020204020204" pitchFamily="34" charset="-122"/>
                <a:ea typeface="微软雅黑" panose="020B0503020204020204" pitchFamily="34" charset="-122"/>
              </a:defRPr>
            </a:lvl1pPr>
          </a:lstStyle>
          <a:p>
            <a:r>
              <a:rPr lang="zh-TW" altLang="en-US"/>
              <a:t>按一下以編輯母片標題樣式</a:t>
            </a:r>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jpeg"/><Relationship Id="rId2" Type="http://schemas.openxmlformats.org/officeDocument/2006/relationships/slideLayout" Target="../slideLayouts/slideLayout26.xml"/><Relationship Id="rId16" Type="http://schemas.openxmlformats.org/officeDocument/2006/relationships/image" Target="../media/image6.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5.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theme" Target="../theme/theme3.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1.jpeg"/><Relationship Id="rId2" Type="http://schemas.openxmlformats.org/officeDocument/2006/relationships/slideLayout" Target="../slideLayouts/slideLayout59.xml"/><Relationship Id="rId16" Type="http://schemas.openxmlformats.org/officeDocument/2006/relationships/image" Target="../media/image6.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15.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theme" Target="../theme/theme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8"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6"/>
          <a:srcRect/>
          <a:stretch>
            <a:fillRect/>
          </a:stretch>
        </p:blipFill>
        <p:spPr bwMode="auto">
          <a:xfrm>
            <a:off x="0" y="-27382"/>
            <a:ext cx="12192000" cy="61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609600" y="1600202"/>
            <a:ext cx="10972800" cy="452543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2"/>
          </p:nvPr>
        </p:nvSpPr>
        <p:spPr>
          <a:xfrm>
            <a:off x="609600" y="6356353"/>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4885608C-F226-6841-99BB-0F44397C44E1}" type="datetimeFigureOut">
              <a:rPr kumimoji="1" lang="zh-HK" altLang="en-US" smtClean="0"/>
              <a:t>2/6/2020</a:t>
            </a:fld>
            <a:endParaRPr kumimoji="1" lang="zh-HK" altLang="en-US"/>
          </a:p>
        </p:txBody>
      </p:sp>
      <p:sp>
        <p:nvSpPr>
          <p:cNvPr id="5" name="Footer Placeholder 4"/>
          <p:cNvSpPr>
            <a:spLocks noGrp="1"/>
          </p:cNvSpPr>
          <p:nvPr>
            <p:ph type="ftr" sz="quarter" idx="3"/>
          </p:nvPr>
        </p:nvSpPr>
        <p:spPr>
          <a:xfrm>
            <a:off x="4165600" y="6356353"/>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zh-HK" altLang="en-US"/>
          </a:p>
        </p:txBody>
      </p:sp>
      <p:sp>
        <p:nvSpPr>
          <p:cNvPr id="6" name="Slide Number Placeholder 5"/>
          <p:cNvSpPr>
            <a:spLocks noGrp="1"/>
          </p:cNvSpPr>
          <p:nvPr>
            <p:ph type="sldNum" sz="quarter" idx="4"/>
          </p:nvPr>
        </p:nvSpPr>
        <p:spPr>
          <a:xfrm>
            <a:off x="8737600" y="6356353"/>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51D4846-2CFD-B04A-A6C0-5FE2DD69830B}" type="slidenum">
              <a:rPr kumimoji="1" lang="zh-HK" altLang="en-US" smtClean="0"/>
              <a:t>‹#›</a:t>
            </a:fld>
            <a:endParaRPr kumimoji="1" lang="zh-HK" altLang="en-US"/>
          </a:p>
        </p:txBody>
      </p:sp>
      <p:sp>
        <p:nvSpPr>
          <p:cNvPr id="9" name="Title 1"/>
          <p:cNvSpPr txBox="1"/>
          <p:nvPr/>
        </p:nvSpPr>
        <p:spPr>
          <a:xfrm>
            <a:off x="0" y="-27384"/>
            <a:ext cx="12192000" cy="644691"/>
          </a:xfrm>
          <a:prstGeom prst="rect">
            <a:avLst/>
          </a:prstGeom>
        </p:spPr>
        <p:txBody>
          <a:bodyPr anchor="ctr" anchorCtr="0">
            <a:noAutofit/>
          </a:bodyPr>
          <a:lstStyle>
            <a:lvl1pPr algn="l" defTabSz="914400" rtl="0" eaLnBrk="1" latinLnBrk="0" hangingPunct="1">
              <a:spcBef>
                <a:spcPct val="0"/>
              </a:spcBef>
              <a:buNone/>
              <a:defRPr sz="2400" b="0" kern="1200">
                <a:solidFill>
                  <a:schemeClr val="bg1"/>
                </a:solidFill>
                <a:latin typeface="微软雅黑" panose="020B0503020204020204" pitchFamily="34" charset="-122"/>
                <a:ea typeface="微软雅黑" panose="020B0503020204020204" pitchFamily="34" charset="-122"/>
                <a:cs typeface="+mj-cs"/>
              </a:defRPr>
            </a:lvl1pPr>
          </a:lstStyle>
          <a:p>
            <a:endParaRPr lang="en-US" sz="32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Text Placeholder 2"/>
          <p:cNvSpPr>
            <a:spLocks noGrp="1"/>
          </p:cNvSpPr>
          <p:nvPr>
            <p:ph type="body" idx="1"/>
          </p:nvPr>
        </p:nvSpPr>
        <p:spPr>
          <a:xfrm>
            <a:off x="609600" y="1600202"/>
            <a:ext cx="10972800" cy="452543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2"/>
          </p:nvPr>
        </p:nvSpPr>
        <p:spPr>
          <a:xfrm>
            <a:off x="609600" y="6356353"/>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49E1BD08-5607-46DD-B50A-2A0B54C560B0}" type="datetimeFigureOut">
              <a:rPr lang="en-US" smtClean="0"/>
              <a:t>6/2/2020</a:t>
            </a:fld>
            <a:endParaRPr lang="en-US"/>
          </a:p>
        </p:txBody>
      </p:sp>
      <p:sp>
        <p:nvSpPr>
          <p:cNvPr id="5" name="Footer Placeholder 4"/>
          <p:cNvSpPr>
            <a:spLocks noGrp="1"/>
          </p:cNvSpPr>
          <p:nvPr>
            <p:ph type="ftr" sz="quarter" idx="3"/>
          </p:nvPr>
        </p:nvSpPr>
        <p:spPr>
          <a:xfrm>
            <a:off x="4165600" y="6356353"/>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30C9D89-C1F3-4AEA-BEC9-ED746E1D7380}" type="slidenum">
              <a:rPr lang="en-US" smtClean="0"/>
              <a:t>‹#›</a:t>
            </a:fld>
            <a:endParaRPr lang="en-US"/>
          </a:p>
        </p:txBody>
      </p:sp>
      <p:pic>
        <p:nvPicPr>
          <p:cNvPr id="7" name="Picture 2" descr="C:\Users\leonma\Documents\43-Meeting and MoM\2015-12-28--2016年度经营目标预算商谈会\模板--16-9--3封底.png"/>
          <p:cNvPicPr>
            <a:picLocks noChangeAspect="1" noChangeArrowheads="1"/>
          </p:cNvPicPr>
          <p:nvPr/>
        </p:nvPicPr>
        <p:blipFill>
          <a:blip r:embed="rId16"/>
          <a:srcRect/>
          <a:stretch>
            <a:fillRect/>
          </a:stretch>
        </p:blipFill>
        <p:spPr bwMode="auto">
          <a:xfrm>
            <a:off x="0" y="-3450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txBox="1"/>
          <p:nvPr/>
        </p:nvSpPr>
        <p:spPr>
          <a:xfrm>
            <a:off x="143341" y="6405332"/>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200" kern="1200">
                <a:solidFill>
                  <a:schemeClr val="tx1"/>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600"/>
              <a:t>Copyright © CMI 2017. All rights reserved.</a:t>
            </a:r>
            <a:endParaRPr lang="zh-CN" altLang="en-US" sz="1600"/>
          </a:p>
        </p:txBody>
      </p:sp>
      <p:pic>
        <p:nvPicPr>
          <p:cNvPr id="10" name="Picture 2"/>
          <p:cNvPicPr>
            <a:picLocks noChangeAspect="1" noChangeArrowheads="1"/>
          </p:cNvPicPr>
          <p:nvPr/>
        </p:nvPicPr>
        <p:blipFill>
          <a:blip r:embed="rId17"/>
          <a:srcRect/>
          <a:stretch>
            <a:fillRect/>
          </a:stretch>
        </p:blipFill>
        <p:spPr bwMode="auto">
          <a:xfrm>
            <a:off x="0" y="-27382"/>
            <a:ext cx="12192000" cy="61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p:nvPr/>
        </p:nvSpPr>
        <p:spPr>
          <a:xfrm>
            <a:off x="0" y="-27384"/>
            <a:ext cx="12192000" cy="644691"/>
          </a:xfrm>
          <a:prstGeom prst="rect">
            <a:avLst/>
          </a:prstGeom>
        </p:spPr>
        <p:txBody>
          <a:bodyPr anchor="ctr" anchorCtr="0">
            <a:noAutofit/>
          </a:bodyPr>
          <a:lstStyle>
            <a:lvl1pPr algn="l" defTabSz="914400" rtl="0" eaLnBrk="1" latinLnBrk="0" hangingPunct="1">
              <a:spcBef>
                <a:spcPct val="0"/>
              </a:spcBef>
              <a:buNone/>
              <a:defRPr sz="2400" b="0" kern="1200">
                <a:solidFill>
                  <a:schemeClr val="bg1"/>
                </a:solidFill>
                <a:latin typeface="微软雅黑" panose="020B0503020204020204" pitchFamily="34" charset="-122"/>
                <a:ea typeface="微软雅黑" panose="020B0503020204020204" pitchFamily="34" charset="-122"/>
                <a:cs typeface="+mj-cs"/>
              </a:defRPr>
            </a:lvl1pPr>
          </a:lstStyle>
          <a:p>
            <a:endParaRPr lang="en-US" sz="320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2"/>
          <a:srcRect/>
          <a:stretch>
            <a:fillRect/>
          </a:stretch>
        </p:blipFill>
        <p:spPr bwMode="auto">
          <a:xfrm>
            <a:off x="0" y="-27383"/>
            <a:ext cx="12192000" cy="61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4885608C-F226-6841-99BB-0F44397C44E1}" type="datetimeFigureOut">
              <a:rPr kumimoji="1" lang="zh-HK" altLang="en-US" smtClean="0"/>
              <a:t>2/6/2020</a:t>
            </a:fld>
            <a:endParaRPr kumimoji="1" lang="zh-HK" alt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zh-HK" alt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51D4846-2CFD-B04A-A6C0-5FE2DD69830B}" type="slidenum">
              <a:rPr kumimoji="1" lang="zh-HK" altLang="en-US" smtClean="0"/>
              <a:t>‹#›</a:t>
            </a:fld>
            <a:endParaRPr kumimoji="1" lang="zh-HK" altLang="en-US"/>
          </a:p>
        </p:txBody>
      </p:sp>
      <p:sp>
        <p:nvSpPr>
          <p:cNvPr id="9" name="Title 1"/>
          <p:cNvSpPr txBox="1"/>
          <p:nvPr/>
        </p:nvSpPr>
        <p:spPr>
          <a:xfrm>
            <a:off x="0" y="-27384"/>
            <a:ext cx="12192000" cy="644691"/>
          </a:xfrm>
          <a:prstGeom prst="rect">
            <a:avLst/>
          </a:prstGeom>
        </p:spPr>
        <p:txBody>
          <a:bodyPr anchor="ctr" anchorCtr="0">
            <a:noAutofit/>
          </a:bodyPr>
          <a:lstStyle>
            <a:lvl1pPr algn="l" defTabSz="914400" rtl="0" eaLnBrk="1" latinLnBrk="0" hangingPunct="1">
              <a:spcBef>
                <a:spcPct val="0"/>
              </a:spcBef>
              <a:buNone/>
              <a:defRPr sz="2400" b="0" kern="1200">
                <a:solidFill>
                  <a:schemeClr val="bg1"/>
                </a:solidFill>
                <a:latin typeface="微软雅黑" panose="020B0503020204020204" pitchFamily="34" charset="-122"/>
                <a:ea typeface="微软雅黑" panose="020B0503020204020204" pitchFamily="34" charset="-122"/>
                <a:cs typeface="+mj-cs"/>
              </a:defRPr>
            </a:lvl1pPr>
          </a:lstStyle>
          <a:p>
            <a:endParaRPr lang="en-US" sz="320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49E1BD08-5607-46DD-B50A-2A0B54C560B0}" type="datetimeFigureOut">
              <a:rPr lang="en-US" smtClean="0"/>
              <a:t>6/2/2020</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30C9D89-C1F3-4AEA-BEC9-ED746E1D7380}" type="slidenum">
              <a:rPr lang="en-US" smtClean="0"/>
              <a:t>‹#›</a:t>
            </a:fld>
            <a:endParaRPr lang="en-US"/>
          </a:p>
        </p:txBody>
      </p:sp>
      <p:pic>
        <p:nvPicPr>
          <p:cNvPr id="7" name="Picture 2" descr="C:\Users\leonma\Documents\43-Meeting and MoM\2015-12-28--2016年度经营目标预算商谈会\模板--16-9--3封底.png"/>
          <p:cNvPicPr>
            <a:picLocks noChangeAspect="1" noChangeArrowheads="1"/>
          </p:cNvPicPr>
          <p:nvPr/>
        </p:nvPicPr>
        <p:blipFill>
          <a:blip r:embed="rId16"/>
          <a:srcRect/>
          <a:stretch>
            <a:fillRect/>
          </a:stretch>
        </p:blipFill>
        <p:spPr bwMode="auto">
          <a:xfrm>
            <a:off x="0" y="-3450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txBox="1"/>
          <p:nvPr/>
        </p:nvSpPr>
        <p:spPr>
          <a:xfrm>
            <a:off x="143340" y="6405331"/>
            <a:ext cx="5048921" cy="365125"/>
          </a:xfrm>
          <a:prstGeom prst="rect">
            <a:avLst/>
          </a:prstGeom>
        </p:spPr>
        <p:txBody>
          <a:bodyPr vert="horz" lIns="121920" tIns="60960" rIns="121920" bIns="60960" rtlCol="0" anchor="ctr"/>
          <a:lstStyle>
            <a:defPPr>
              <a:defRPr lang="zh-TW"/>
            </a:defPPr>
            <a:lvl1pPr marL="0" algn="l" defTabSz="908685" rtl="0" eaLnBrk="1" latinLnBrk="0" hangingPunct="1">
              <a:defRPr sz="1200" kern="1200">
                <a:solidFill>
                  <a:schemeClr val="tx1"/>
                </a:solidFill>
                <a:latin typeface="+mn-lt"/>
                <a:ea typeface="+mn-ea"/>
                <a:cs typeface="+mn-cs"/>
              </a:defRPr>
            </a:lvl1pPr>
            <a:lvl2pPr marL="454025" algn="l" defTabSz="908685" rtl="0" eaLnBrk="1" latinLnBrk="0" hangingPunct="1">
              <a:defRPr sz="1800" kern="1200">
                <a:solidFill>
                  <a:schemeClr val="tx1"/>
                </a:solidFill>
                <a:latin typeface="+mn-lt"/>
                <a:ea typeface="+mn-ea"/>
                <a:cs typeface="+mn-cs"/>
              </a:defRPr>
            </a:lvl2pPr>
            <a:lvl3pPr marL="908685" algn="l" defTabSz="908685" rtl="0" eaLnBrk="1" latinLnBrk="0" hangingPunct="1">
              <a:defRPr sz="1800" kern="1200">
                <a:solidFill>
                  <a:schemeClr val="tx1"/>
                </a:solidFill>
                <a:latin typeface="+mn-lt"/>
                <a:ea typeface="+mn-ea"/>
                <a:cs typeface="+mn-cs"/>
              </a:defRPr>
            </a:lvl3pPr>
            <a:lvl4pPr marL="1362710" algn="l" defTabSz="908685" rtl="0" eaLnBrk="1" latinLnBrk="0" hangingPunct="1">
              <a:defRPr sz="1800" kern="1200">
                <a:solidFill>
                  <a:schemeClr val="tx1"/>
                </a:solidFill>
                <a:latin typeface="+mn-lt"/>
                <a:ea typeface="+mn-ea"/>
                <a:cs typeface="+mn-cs"/>
              </a:defRPr>
            </a:lvl4pPr>
            <a:lvl5pPr marL="1816735" algn="l" defTabSz="908685" rtl="0" eaLnBrk="1" latinLnBrk="0" hangingPunct="1">
              <a:defRPr sz="1800" kern="1200">
                <a:solidFill>
                  <a:schemeClr val="tx1"/>
                </a:solidFill>
                <a:latin typeface="+mn-lt"/>
                <a:ea typeface="+mn-ea"/>
                <a:cs typeface="+mn-cs"/>
              </a:defRPr>
            </a:lvl5pPr>
            <a:lvl6pPr marL="2270760" algn="l" defTabSz="908685" rtl="0" eaLnBrk="1" latinLnBrk="0" hangingPunct="1">
              <a:defRPr sz="1800" kern="1200">
                <a:solidFill>
                  <a:schemeClr val="tx1"/>
                </a:solidFill>
                <a:latin typeface="+mn-lt"/>
                <a:ea typeface="+mn-ea"/>
                <a:cs typeface="+mn-cs"/>
              </a:defRPr>
            </a:lvl6pPr>
            <a:lvl7pPr marL="2725420" algn="l" defTabSz="908685" rtl="0" eaLnBrk="1" latinLnBrk="0" hangingPunct="1">
              <a:defRPr sz="1800" kern="1200">
                <a:solidFill>
                  <a:schemeClr val="tx1"/>
                </a:solidFill>
                <a:latin typeface="+mn-lt"/>
                <a:ea typeface="+mn-ea"/>
                <a:cs typeface="+mn-cs"/>
              </a:defRPr>
            </a:lvl7pPr>
            <a:lvl8pPr marL="3179445" algn="l" defTabSz="908685" rtl="0" eaLnBrk="1" latinLnBrk="0" hangingPunct="1">
              <a:defRPr sz="1800" kern="1200">
                <a:solidFill>
                  <a:schemeClr val="tx1"/>
                </a:solidFill>
                <a:latin typeface="+mn-lt"/>
                <a:ea typeface="+mn-ea"/>
                <a:cs typeface="+mn-cs"/>
              </a:defRPr>
            </a:lvl8pPr>
            <a:lvl9pPr marL="3633470" algn="l" defTabSz="908685" rtl="0" eaLnBrk="1" latinLnBrk="0" hangingPunct="1">
              <a:defRPr sz="1800" kern="1200">
                <a:solidFill>
                  <a:schemeClr val="tx1"/>
                </a:solidFill>
                <a:latin typeface="+mn-lt"/>
                <a:ea typeface="+mn-ea"/>
                <a:cs typeface="+mn-cs"/>
              </a:defRPr>
            </a:lvl9pPr>
          </a:lstStyle>
          <a:p>
            <a:r>
              <a:rPr lang="en-US" altLang="zh-CN" sz="1600"/>
              <a:t>Copyright © CMI 2017. All rights reserved.</a:t>
            </a:r>
            <a:endParaRPr lang="zh-CN" altLang="en-US" sz="1600"/>
          </a:p>
        </p:txBody>
      </p:sp>
      <p:pic>
        <p:nvPicPr>
          <p:cNvPr id="10" name="Picture 2"/>
          <p:cNvPicPr>
            <a:picLocks noChangeAspect="1" noChangeArrowheads="1"/>
          </p:cNvPicPr>
          <p:nvPr/>
        </p:nvPicPr>
        <p:blipFill>
          <a:blip r:embed="rId17"/>
          <a:srcRect/>
          <a:stretch>
            <a:fillRect/>
          </a:stretch>
        </p:blipFill>
        <p:spPr bwMode="auto">
          <a:xfrm>
            <a:off x="0" y="-27383"/>
            <a:ext cx="12192000" cy="61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p:nvPr/>
        </p:nvSpPr>
        <p:spPr>
          <a:xfrm>
            <a:off x="0" y="-27384"/>
            <a:ext cx="12192000" cy="644691"/>
          </a:xfrm>
          <a:prstGeom prst="rect">
            <a:avLst/>
          </a:prstGeom>
        </p:spPr>
        <p:txBody>
          <a:bodyPr anchor="ctr" anchorCtr="0">
            <a:noAutofit/>
          </a:bodyPr>
          <a:lstStyle>
            <a:lvl1pPr algn="l" defTabSz="914400" rtl="0" eaLnBrk="1" latinLnBrk="0" hangingPunct="1">
              <a:spcBef>
                <a:spcPct val="0"/>
              </a:spcBef>
              <a:buNone/>
              <a:defRPr sz="2400" b="0" kern="1200">
                <a:solidFill>
                  <a:schemeClr val="bg1"/>
                </a:solidFill>
                <a:latin typeface="微软雅黑" panose="020B0503020204020204" pitchFamily="34" charset="-122"/>
                <a:ea typeface="微软雅黑" panose="020B0503020204020204" pitchFamily="34" charset="-122"/>
                <a:cs typeface="+mj-cs"/>
              </a:defRPr>
            </a:lvl1pPr>
          </a:lstStyle>
          <a:p>
            <a:endParaRPr lang="en-US" sz="320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a:t>按一下以編輯母片標題樣式</a:t>
            </a:r>
            <a:endParaRPr kumimoji="1" lang="zh-HK"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5608C-F226-6841-99BB-0F44397C44E1}" type="datetimeFigureOut">
              <a:rPr kumimoji="1" lang="zh-HK" altLang="en-US" smtClean="0"/>
              <a:t>2/6/2020</a:t>
            </a:fld>
            <a:endParaRPr kumimoji="1" lang="zh-HK"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HK"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D4846-2CFD-B04A-A6C0-5FE2DD69830B}" type="slidenum">
              <a:rPr kumimoji="1" lang="zh-HK" altLang="en-US" smtClean="0"/>
              <a:t>‹#›</a:t>
            </a:fld>
            <a:endParaRPr kumimoji="1" lang="zh-HK" alt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5.jpeg"/><Relationship Id="rId7" Type="http://schemas.microsoft.com/office/2007/relationships/hdphoto" Target="../media/hdphoto11.wdp"/><Relationship Id="rId2" Type="http://schemas.openxmlformats.org/officeDocument/2006/relationships/image" Target="../media/image74.jpeg"/><Relationship Id="rId1" Type="http://schemas.openxmlformats.org/officeDocument/2006/relationships/slideLayout" Target="../slideLayouts/slideLayout82.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76.png"/><Relationship Id="rId9" Type="http://schemas.openxmlformats.org/officeDocument/2006/relationships/image" Target="../media/image8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1.xml"/><Relationship Id="rId7" Type="http://schemas.openxmlformats.org/officeDocument/2006/relationships/image" Target="../media/image8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3.jpeg"/><Relationship Id="rId5" Type="http://schemas.openxmlformats.org/officeDocument/2006/relationships/image" Target="../media/image82.png"/><Relationship Id="rId4" Type="http://schemas.openxmlformats.org/officeDocument/2006/relationships/image" Target="../media/image81.jpeg"/></Relationships>
</file>

<file path=ppt/slides/_rels/slide13.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83.xml"/><Relationship Id="rId6" Type="http://schemas.openxmlformats.org/officeDocument/2006/relationships/image" Target="../media/image89.png"/><Relationship Id="rId5" Type="http://schemas.openxmlformats.org/officeDocument/2006/relationships/image" Target="../media/image88.emf"/><Relationship Id="rId4" Type="http://schemas.openxmlformats.org/officeDocument/2006/relationships/image" Target="../media/image87.png"/></Relationships>
</file>

<file path=ppt/slides/_rels/slide14.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image" Target="../media/image92.png"/><Relationship Id="rId16" Type="http://schemas.openxmlformats.org/officeDocument/2006/relationships/image" Target="../media/image106.png"/><Relationship Id="rId1" Type="http://schemas.openxmlformats.org/officeDocument/2006/relationships/slideLayout" Target="../slideLayouts/slideLayout8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jpe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1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xml"/><Relationship Id="rId1" Type="http://schemas.openxmlformats.org/officeDocument/2006/relationships/slideLayout" Target="../slideLayouts/slideLayout81.xml"/><Relationship Id="rId4" Type="http://schemas.openxmlformats.org/officeDocument/2006/relationships/image" Target="../media/image1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7.xml"/><Relationship Id="rId6" Type="http://schemas.openxmlformats.org/officeDocument/2006/relationships/image" Target="../media/image114.png"/><Relationship Id="rId5" Type="http://schemas.openxmlformats.org/officeDocument/2006/relationships/image" Target="../media/image79.png"/><Relationship Id="rId4" Type="http://schemas.microsoft.com/office/2007/relationships/hdphoto" Target="../media/hdphoto12.wdp"/></Relationships>
</file>

<file path=ppt/slides/_rels/slide19.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76.xml"/><Relationship Id="rId5" Type="http://schemas.openxmlformats.org/officeDocument/2006/relationships/image" Target="../media/image39.jpeg"/><Relationship Id="rId4" Type="http://schemas.openxmlformats.org/officeDocument/2006/relationships/image" Target="../media/image38.jpeg"/></Relationships>
</file>

<file path=ppt/slides/_rels/slide2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jpeg"/><Relationship Id="rId1" Type="http://schemas.openxmlformats.org/officeDocument/2006/relationships/slideLayout" Target="../slideLayouts/slideLayout84.xml"/><Relationship Id="rId5" Type="http://schemas.openxmlformats.org/officeDocument/2006/relationships/image" Target="../media/image119.png"/><Relationship Id="rId4" Type="http://schemas.openxmlformats.org/officeDocument/2006/relationships/image" Target="../media/image1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xml"/><Relationship Id="rId1" Type="http://schemas.openxmlformats.org/officeDocument/2006/relationships/slideLayout" Target="../slideLayouts/slideLayout100.xml"/><Relationship Id="rId6" Type="http://schemas.openxmlformats.org/officeDocument/2006/relationships/image" Target="../media/image67.png"/><Relationship Id="rId5" Type="http://schemas.microsoft.com/office/2007/relationships/hdphoto" Target="../media/hdphoto2.wdp"/><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 Id="rId9" Type="http://schemas.openxmlformats.org/officeDocument/2006/relationships/image" Target="../media/image47.png"/></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57.png"/><Relationship Id="rId18" Type="http://schemas.openxmlformats.org/officeDocument/2006/relationships/image" Target="../media/image62.jpeg"/><Relationship Id="rId3" Type="http://schemas.microsoft.com/office/2007/relationships/hdphoto" Target="../media/hdphoto5.wdp"/><Relationship Id="rId7" Type="http://schemas.openxmlformats.org/officeDocument/2006/relationships/image" Target="../media/image52.png"/><Relationship Id="rId12" Type="http://schemas.openxmlformats.org/officeDocument/2006/relationships/image" Target="../media/image56.png"/><Relationship Id="rId17" Type="http://schemas.openxmlformats.org/officeDocument/2006/relationships/image" Target="../media/image61.jpeg"/><Relationship Id="rId2" Type="http://schemas.openxmlformats.org/officeDocument/2006/relationships/image" Target="../media/image48.jpeg"/><Relationship Id="rId16" Type="http://schemas.openxmlformats.org/officeDocument/2006/relationships/image" Target="../media/image60.jpeg"/><Relationship Id="rId1" Type="http://schemas.openxmlformats.org/officeDocument/2006/relationships/slideLayout" Target="../slideLayouts/slideLayout100.xml"/><Relationship Id="rId6" Type="http://schemas.openxmlformats.org/officeDocument/2006/relationships/image" Target="../media/image51.png"/><Relationship Id="rId11" Type="http://schemas.openxmlformats.org/officeDocument/2006/relationships/image" Target="../media/image55.png"/><Relationship Id="rId5" Type="http://schemas.openxmlformats.org/officeDocument/2006/relationships/image" Target="../media/image50.png"/><Relationship Id="rId15" Type="http://schemas.openxmlformats.org/officeDocument/2006/relationships/image" Target="../media/image59.jpeg"/><Relationship Id="rId10" Type="http://schemas.openxmlformats.org/officeDocument/2006/relationships/image" Target="../media/image54.jpeg"/><Relationship Id="rId4" Type="http://schemas.openxmlformats.org/officeDocument/2006/relationships/image" Target="../media/image49.png"/><Relationship Id="rId9" Type="http://schemas.openxmlformats.org/officeDocument/2006/relationships/image" Target="../media/image53.png"/><Relationship Id="rId1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4.jpeg"/><Relationship Id="rId2" Type="http://schemas.openxmlformats.org/officeDocument/2006/relationships/notesSlide" Target="../notesSlides/notesSlide2.xml"/><Relationship Id="rId1" Type="http://schemas.openxmlformats.org/officeDocument/2006/relationships/slideLayout" Target="../slideLayouts/slideLayout99.xml"/><Relationship Id="rId6" Type="http://schemas.openxmlformats.org/officeDocument/2006/relationships/image" Target="../media/image53.png"/><Relationship Id="rId5" Type="http://schemas.microsoft.com/office/2007/relationships/hdphoto" Target="../media/hdphoto7.wdp"/><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7.png"/><Relationship Id="rId2" Type="http://schemas.openxmlformats.org/officeDocument/2006/relationships/notesSlide" Target="../notesSlides/notesSlide3.xml"/><Relationship Id="rId1" Type="http://schemas.openxmlformats.org/officeDocument/2006/relationships/slideLayout" Target="../slideLayouts/slideLayout100.xml"/><Relationship Id="rId6" Type="http://schemas.microsoft.com/office/2007/relationships/hdphoto" Target="../media/hdphoto2.wdp"/><Relationship Id="rId5" Type="http://schemas.openxmlformats.org/officeDocument/2006/relationships/image" Target="../media/image26.jpeg"/><Relationship Id="rId4" Type="http://schemas.openxmlformats.org/officeDocument/2006/relationships/image" Target="../media/image66.jpeg"/></Relationships>
</file>

<file path=ppt/slides/_rels/slide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91.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xml"/><Relationship Id="rId1" Type="http://schemas.openxmlformats.org/officeDocument/2006/relationships/slideLayout" Target="../slideLayouts/slideLayout85.xml"/><Relationship Id="rId6" Type="http://schemas.openxmlformats.org/officeDocument/2006/relationships/image" Target="../media/image53.png"/><Relationship Id="rId5" Type="http://schemas.microsoft.com/office/2007/relationships/hdphoto" Target="../media/hdphoto8.wdp"/><Relationship Id="rId4" Type="http://schemas.openxmlformats.org/officeDocument/2006/relationships/image" Target="../media/image48.jpeg"/></Relationships>
</file>

<file path=ppt/slides/_rels/slide9.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57.png"/><Relationship Id="rId3" Type="http://schemas.microsoft.com/office/2007/relationships/hdphoto" Target="../media/hdphoto9.wdp"/><Relationship Id="rId7" Type="http://schemas.openxmlformats.org/officeDocument/2006/relationships/image" Target="../media/image52.png"/><Relationship Id="rId12" Type="http://schemas.openxmlformats.org/officeDocument/2006/relationships/image" Target="../media/image56.png"/><Relationship Id="rId2" Type="http://schemas.openxmlformats.org/officeDocument/2006/relationships/image" Target="../media/image48.jpeg"/><Relationship Id="rId16" Type="http://schemas.openxmlformats.org/officeDocument/2006/relationships/image" Target="../media/image71.png"/><Relationship Id="rId1" Type="http://schemas.openxmlformats.org/officeDocument/2006/relationships/slideLayout" Target="../slideLayouts/slideLayout100.xml"/><Relationship Id="rId6" Type="http://schemas.openxmlformats.org/officeDocument/2006/relationships/image" Target="../media/image51.png"/><Relationship Id="rId11" Type="http://schemas.openxmlformats.org/officeDocument/2006/relationships/image" Target="../media/image55.png"/><Relationship Id="rId5" Type="http://schemas.openxmlformats.org/officeDocument/2006/relationships/image" Target="../media/image50.png"/><Relationship Id="rId15" Type="http://schemas.openxmlformats.org/officeDocument/2006/relationships/image" Target="../media/image70.png"/><Relationship Id="rId10" Type="http://schemas.openxmlformats.org/officeDocument/2006/relationships/image" Target="../media/image54.jpeg"/><Relationship Id="rId4" Type="http://schemas.openxmlformats.org/officeDocument/2006/relationships/image" Target="../media/image49.png"/><Relationship Id="rId9" Type="http://schemas.openxmlformats.org/officeDocument/2006/relationships/image" Target="../media/image53.png"/><Relationship Id="rId1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37721" y="3180322"/>
            <a:ext cx="6557736" cy="651450"/>
          </a:xfrm>
        </p:spPr>
        <p:txBody>
          <a:bodyPr>
            <a:normAutofit fontScale="90000"/>
          </a:bodyPr>
          <a:lstStyle/>
          <a:p>
            <a:r>
              <a:rPr lang="en-US" dirty="0"/>
              <a:t>Solution</a:t>
            </a:r>
            <a:r>
              <a:rPr lang="zh-HK" altLang="en-US" dirty="0"/>
              <a:t> </a:t>
            </a:r>
            <a:r>
              <a:rPr lang="en-US" altLang="zh-HK" dirty="0"/>
              <a:t>for</a:t>
            </a:r>
            <a:r>
              <a:rPr lang="zh-HK" altLang="en-US" dirty="0"/>
              <a:t> </a:t>
            </a:r>
            <a:r>
              <a:rPr lang="en-US" altLang="zh-HK" dirty="0"/>
              <a:t/>
            </a:r>
            <a:br>
              <a:rPr lang="en-US" altLang="zh-HK" dirty="0"/>
            </a:br>
            <a:r>
              <a:rPr lang="en-US" altLang="zh-HK" dirty="0"/>
              <a:t>Thermal</a:t>
            </a:r>
            <a:r>
              <a:rPr lang="zh-HK" altLang="en-US" dirty="0"/>
              <a:t> </a:t>
            </a:r>
            <a:r>
              <a:rPr lang="en-US" altLang="zh-HK" dirty="0"/>
              <a:t>Fever</a:t>
            </a:r>
            <a:r>
              <a:rPr lang="zh-HK" altLang="en-US" dirty="0"/>
              <a:t> </a:t>
            </a:r>
            <a:r>
              <a:rPr lang="en-US" altLang="zh-HK" dirty="0"/>
              <a:t>Screening</a:t>
            </a:r>
            <a:r>
              <a:rPr lang="zh-HK" altLang="en-US" dirty="0"/>
              <a:t> </a:t>
            </a:r>
            <a:endParaRPr lang="en-US" dirty="0"/>
          </a:p>
        </p:txBody>
      </p:sp>
      <p:sp>
        <p:nvSpPr>
          <p:cNvPr id="3" name="矩形 2"/>
          <p:cNvSpPr/>
          <p:nvPr/>
        </p:nvSpPr>
        <p:spPr>
          <a:xfrm>
            <a:off x="472966" y="4691032"/>
            <a:ext cx="6096000" cy="1200329"/>
          </a:xfrm>
          <a:prstGeom prst="rect">
            <a:avLst/>
          </a:prstGeom>
        </p:spPr>
        <p:txBody>
          <a:bodyPr>
            <a:spAutoFit/>
          </a:bodyPr>
          <a:lstStyle/>
          <a:p>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Enterprise Busines</a:t>
            </a:r>
            <a:r>
              <a:rPr lang="en-US"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s</a:t>
            </a:r>
            <a:endPar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Helena </a:t>
            </a:r>
            <a:r>
              <a:rPr lang="en-US" altLang="en-US" b="1"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Hao</a:t>
            </a:r>
            <a:r>
              <a:rPr lang="en-US"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en-US"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16475678528</a:t>
            </a:r>
          </a:p>
          <a:p>
            <a:r>
              <a:rPr lang="en-US" altLang="zh-CN"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helenahao@cmi.chinamobile.com</a:t>
            </a:r>
          </a:p>
          <a:p>
            <a:r>
              <a:rPr lang="en-US" altLang="zh-CN"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www.chinamobileltd.com</a:t>
            </a:r>
            <a:endPar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2451099" y="1542143"/>
            <a:ext cx="2533387" cy="4312148"/>
          </a:xfrm>
          <a:prstGeom prst="rect">
            <a:avLst/>
          </a:prstGeom>
        </p:spPr>
      </p:pic>
      <p:pic>
        <p:nvPicPr>
          <p:cNvPr id="4" name="圖片 3"/>
          <p:cNvPicPr>
            <a:picLocks noChangeAspect="1"/>
          </p:cNvPicPr>
          <p:nvPr/>
        </p:nvPicPr>
        <p:blipFill>
          <a:blip r:embed="rId3"/>
          <a:stretch>
            <a:fillRect/>
          </a:stretch>
        </p:blipFill>
        <p:spPr>
          <a:xfrm>
            <a:off x="7649935" y="1542143"/>
            <a:ext cx="2506436" cy="4312148"/>
          </a:xfrm>
          <a:prstGeom prst="rect">
            <a:avLst/>
          </a:prstGeom>
        </p:spPr>
      </p:pic>
      <p:sp>
        <p:nvSpPr>
          <p:cNvPr id="7" name="矩形 6"/>
          <p:cNvSpPr/>
          <p:nvPr/>
        </p:nvSpPr>
        <p:spPr>
          <a:xfrm>
            <a:off x="2478050" y="1782019"/>
            <a:ext cx="2506436" cy="646331"/>
          </a:xfrm>
          <a:prstGeom prst="rect">
            <a:avLst/>
          </a:prstGeom>
          <a:gradFill>
            <a:gsLst>
              <a:gs pos="19000">
                <a:srgbClr val="3A69D9"/>
              </a:gs>
              <a:gs pos="2000">
                <a:srgbClr val="4C67C8">
                  <a:alpha val="0"/>
                </a:srgbClr>
              </a:gs>
              <a:gs pos="98000">
                <a:srgbClr val="286BE9"/>
              </a:gs>
            </a:gsLst>
            <a:lin ang="16200000" scaled="1"/>
          </a:gradFill>
        </p:spPr>
        <p:txBody>
          <a:bodyPr wrap="square">
            <a:spAutoFit/>
          </a:bodyPr>
          <a:lstStyle/>
          <a:p>
            <a:pPr algn="ctr"/>
            <a:r>
              <a:rPr lang="zh-HK" altLang="en-US" dirty="0">
                <a:solidFill>
                  <a:schemeClr val="bg1"/>
                </a:solidFill>
              </a:rPr>
              <a:t>Body temperature </a:t>
            </a:r>
            <a:endParaRPr lang="en-US" altLang="zh-HK" dirty="0">
              <a:solidFill>
                <a:schemeClr val="bg1"/>
              </a:solidFill>
            </a:endParaRPr>
          </a:p>
          <a:p>
            <a:pPr algn="ctr"/>
            <a:r>
              <a:rPr lang="zh-HK" altLang="en-US" dirty="0">
                <a:solidFill>
                  <a:schemeClr val="bg1"/>
                </a:solidFill>
              </a:rPr>
              <a:t>36.8 ℃</a:t>
            </a:r>
          </a:p>
        </p:txBody>
      </p:sp>
      <p:sp>
        <p:nvSpPr>
          <p:cNvPr id="10" name="矩形 9"/>
          <p:cNvSpPr/>
          <p:nvPr/>
        </p:nvSpPr>
        <p:spPr>
          <a:xfrm>
            <a:off x="7649935" y="1782019"/>
            <a:ext cx="2506436" cy="646331"/>
          </a:xfrm>
          <a:prstGeom prst="rect">
            <a:avLst/>
          </a:prstGeom>
          <a:gradFill>
            <a:gsLst>
              <a:gs pos="29000">
                <a:srgbClr val="D1494D"/>
              </a:gs>
              <a:gs pos="0">
                <a:srgbClr val="B85A63">
                  <a:alpha val="0"/>
                </a:srgbClr>
              </a:gs>
              <a:gs pos="98000">
                <a:srgbClr val="EB3E40"/>
              </a:gs>
            </a:gsLst>
            <a:lin ang="16200000" scaled="1"/>
          </a:gradFill>
        </p:spPr>
        <p:txBody>
          <a:bodyPr wrap="square">
            <a:spAutoFit/>
          </a:bodyPr>
          <a:lstStyle/>
          <a:p>
            <a:pPr algn="ctr"/>
            <a:r>
              <a:rPr lang="zh-HK" altLang="en-US" dirty="0">
                <a:solidFill>
                  <a:schemeClr val="bg1"/>
                </a:solidFill>
              </a:rPr>
              <a:t>Body temperature </a:t>
            </a:r>
            <a:endParaRPr lang="en-US" altLang="zh-HK" dirty="0">
              <a:solidFill>
                <a:schemeClr val="bg1"/>
              </a:solidFill>
            </a:endParaRPr>
          </a:p>
          <a:p>
            <a:pPr algn="ctr"/>
            <a:r>
              <a:rPr lang="zh-HK" altLang="en-US" dirty="0">
                <a:solidFill>
                  <a:schemeClr val="bg1"/>
                </a:solidFill>
              </a:rPr>
              <a:t>36.8 ℃</a:t>
            </a:r>
          </a:p>
        </p:txBody>
      </p:sp>
      <p:sp>
        <p:nvSpPr>
          <p:cNvPr id="11" name="矩形 10"/>
          <p:cNvSpPr/>
          <p:nvPr/>
        </p:nvSpPr>
        <p:spPr>
          <a:xfrm>
            <a:off x="2547578" y="4654228"/>
            <a:ext cx="2340428" cy="276999"/>
          </a:xfrm>
          <a:prstGeom prst="rect">
            <a:avLst/>
          </a:prstGeom>
          <a:solidFill>
            <a:srgbClr val="92D050"/>
          </a:solidFill>
        </p:spPr>
        <p:txBody>
          <a:bodyPr wrap="square">
            <a:spAutoFit/>
          </a:bodyPr>
          <a:lstStyle/>
          <a:p>
            <a:pPr algn="ctr"/>
            <a:r>
              <a:rPr lang="en-US" altLang="zh-HK" sz="1200" dirty="0">
                <a:solidFill>
                  <a:schemeClr val="bg1"/>
                </a:solidFill>
              </a:rPr>
              <a:t>Authenticated</a:t>
            </a:r>
            <a:endParaRPr lang="zh-HK" altLang="en-US" sz="1200" dirty="0">
              <a:solidFill>
                <a:schemeClr val="bg1"/>
              </a:solidFill>
            </a:endParaRPr>
          </a:p>
        </p:txBody>
      </p:sp>
      <p:sp>
        <p:nvSpPr>
          <p:cNvPr id="12" name="矩形 11"/>
          <p:cNvSpPr/>
          <p:nvPr/>
        </p:nvSpPr>
        <p:spPr>
          <a:xfrm>
            <a:off x="7750628" y="4583668"/>
            <a:ext cx="2307771" cy="461665"/>
          </a:xfrm>
          <a:prstGeom prst="rect">
            <a:avLst/>
          </a:prstGeom>
          <a:solidFill>
            <a:srgbClr val="E93836"/>
          </a:solidFill>
        </p:spPr>
        <p:txBody>
          <a:bodyPr wrap="square">
            <a:spAutoFit/>
          </a:bodyPr>
          <a:lstStyle/>
          <a:p>
            <a:pPr algn="ctr"/>
            <a:r>
              <a:rPr lang="zh-HK" altLang="en-US" sz="1200" dirty="0">
                <a:solidFill>
                  <a:schemeClr val="bg1"/>
                </a:solidFill>
              </a:rPr>
              <a:t>Abnormal body </a:t>
            </a:r>
            <a:endParaRPr lang="en-US" altLang="zh-HK" sz="1200" dirty="0">
              <a:solidFill>
                <a:schemeClr val="bg1"/>
              </a:solidFill>
            </a:endParaRPr>
          </a:p>
          <a:p>
            <a:pPr algn="ctr"/>
            <a:r>
              <a:rPr lang="zh-HK" altLang="en-US" sz="1200" dirty="0">
                <a:solidFill>
                  <a:schemeClr val="bg1"/>
                </a:solidFill>
              </a:rPr>
              <a:t>temperature</a:t>
            </a:r>
          </a:p>
        </p:txBody>
      </p:sp>
      <p:sp>
        <p:nvSpPr>
          <p:cNvPr id="13" name="矩形 12"/>
          <p:cNvSpPr/>
          <p:nvPr/>
        </p:nvSpPr>
        <p:spPr>
          <a:xfrm>
            <a:off x="3505199" y="5040895"/>
            <a:ext cx="859971" cy="549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HK" sz="1200" dirty="0">
                <a:solidFill>
                  <a:schemeClr val="bg2">
                    <a:lumMod val="10000"/>
                  </a:schemeClr>
                </a:solidFill>
              </a:rPr>
              <a:t>David</a:t>
            </a:r>
          </a:p>
          <a:p>
            <a:r>
              <a:rPr kumimoji="1" lang="en-US" altLang="zh-HK" sz="1200" dirty="0">
                <a:solidFill>
                  <a:schemeClr val="bg2">
                    <a:lumMod val="10000"/>
                  </a:schemeClr>
                </a:solidFill>
              </a:rPr>
              <a:t>ID:</a:t>
            </a:r>
            <a:r>
              <a:rPr kumimoji="1" lang="zh-HK" altLang="en-US" sz="1200" dirty="0">
                <a:solidFill>
                  <a:schemeClr val="bg2">
                    <a:lumMod val="10000"/>
                  </a:schemeClr>
                </a:solidFill>
              </a:rPr>
              <a:t> </a:t>
            </a:r>
            <a:r>
              <a:rPr kumimoji="1" lang="en-US" altLang="zh-HK" sz="1200" dirty="0">
                <a:solidFill>
                  <a:schemeClr val="bg2">
                    <a:lumMod val="10000"/>
                  </a:schemeClr>
                </a:solidFill>
              </a:rPr>
              <a:t>2201</a:t>
            </a:r>
            <a:endParaRPr kumimoji="1" lang="zh-HK" altLang="en-US" sz="1200" dirty="0">
              <a:solidFill>
                <a:schemeClr val="bg2">
                  <a:lumMod val="10000"/>
                </a:schemeClr>
              </a:solidFill>
            </a:endParaRPr>
          </a:p>
        </p:txBody>
      </p:sp>
      <p:sp>
        <p:nvSpPr>
          <p:cNvPr id="14" name="矩形 13"/>
          <p:cNvSpPr/>
          <p:nvPr/>
        </p:nvSpPr>
        <p:spPr>
          <a:xfrm>
            <a:off x="8632370" y="5045333"/>
            <a:ext cx="859971" cy="549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HK" sz="1200" dirty="0">
                <a:solidFill>
                  <a:schemeClr val="bg2">
                    <a:lumMod val="10000"/>
                  </a:schemeClr>
                </a:solidFill>
              </a:rPr>
              <a:t>David</a:t>
            </a:r>
          </a:p>
          <a:p>
            <a:r>
              <a:rPr kumimoji="1" lang="en-US" altLang="zh-HK" sz="1200" dirty="0">
                <a:solidFill>
                  <a:schemeClr val="bg2">
                    <a:lumMod val="10000"/>
                  </a:schemeClr>
                </a:solidFill>
              </a:rPr>
              <a:t>ID:</a:t>
            </a:r>
            <a:r>
              <a:rPr kumimoji="1" lang="zh-HK" altLang="en-US" sz="1200" dirty="0">
                <a:solidFill>
                  <a:schemeClr val="bg2">
                    <a:lumMod val="10000"/>
                  </a:schemeClr>
                </a:solidFill>
              </a:rPr>
              <a:t> </a:t>
            </a:r>
            <a:r>
              <a:rPr kumimoji="1" lang="en-US" altLang="zh-HK" sz="1200" dirty="0">
                <a:solidFill>
                  <a:schemeClr val="bg2">
                    <a:lumMod val="10000"/>
                  </a:schemeClr>
                </a:solidFill>
              </a:rPr>
              <a:t>2201</a:t>
            </a:r>
            <a:endParaRPr kumimoji="1" lang="zh-HK" altLang="en-US" sz="1200" dirty="0">
              <a:solidFill>
                <a:schemeClr val="bg2">
                  <a:lumMod val="10000"/>
                </a:schemeClr>
              </a:solidFill>
            </a:endParaRPr>
          </a:p>
        </p:txBody>
      </p:sp>
      <p:sp>
        <p:nvSpPr>
          <p:cNvPr id="15" name="矩形 14"/>
          <p:cNvSpPr/>
          <p:nvPr/>
        </p:nvSpPr>
        <p:spPr>
          <a:xfrm>
            <a:off x="938454" y="168144"/>
            <a:ext cx="5349991" cy="461665"/>
          </a:xfrm>
          <a:prstGeom prst="rect">
            <a:avLst/>
          </a:prstGeom>
        </p:spPr>
        <p:txBody>
          <a:bodyPr wrap="none">
            <a:spAutoFit/>
          </a:bodyPr>
          <a:lstStyle/>
          <a:p>
            <a:r>
              <a:rPr lang="zh-HK" altLang="en-US" sz="2400" dirty="0"/>
              <a:t>Screenshots of Face Recognition Terminal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09215" y="947981"/>
            <a:ext cx="5179844" cy="4602584"/>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kumimoji="1" lang="en-US" altLang="zh-HK" dirty="0"/>
              <a:t>Solution</a:t>
            </a:r>
            <a:r>
              <a:rPr kumimoji="1" lang="zh-HK" altLang="en-US" dirty="0"/>
              <a:t> </a:t>
            </a:r>
            <a:r>
              <a:rPr kumimoji="1" lang="en-US" altLang="zh-HK" dirty="0"/>
              <a:t>1:</a:t>
            </a:r>
            <a:r>
              <a:rPr kumimoji="1" lang="zh-HK" altLang="en-US" dirty="0"/>
              <a:t> </a:t>
            </a:r>
            <a:r>
              <a:rPr kumimoji="1" lang="en-US" altLang="zh-HK" dirty="0"/>
              <a:t>local deployment of </a:t>
            </a:r>
            <a:r>
              <a:rPr kumimoji="1" lang="en-US" altLang="zh-HK" dirty="0">
                <a:solidFill>
                  <a:schemeClr val="bg1"/>
                </a:solidFill>
              </a:rPr>
              <a:t>thermal camera</a:t>
            </a:r>
            <a:endParaRPr lang="en-GB" dirty="0">
              <a:solidFill>
                <a:schemeClr val="bg1"/>
              </a:solidFill>
            </a:endParaRPr>
          </a:p>
        </p:txBody>
      </p:sp>
      <p:sp>
        <p:nvSpPr>
          <p:cNvPr id="3" name="Slide Number Placeholder 2"/>
          <p:cNvSpPr>
            <a:spLocks noGrp="1"/>
          </p:cNvSpPr>
          <p:nvPr>
            <p:ph type="sldNum" sz="quarter" idx="12"/>
          </p:nvPr>
        </p:nvSpPr>
        <p:spPr>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C262CF-5CC9-4929-99CD-9F101191856B}" type="slidenum">
              <a:rPr lang="en-GB" smtClean="0"/>
              <a:t>11</a:t>
            </a:fld>
            <a:endParaRPr lang="en-GB"/>
          </a:p>
        </p:txBody>
      </p:sp>
      <p:sp>
        <p:nvSpPr>
          <p:cNvPr id="5" name="TextBox 4"/>
          <p:cNvSpPr txBox="1"/>
          <p:nvPr/>
        </p:nvSpPr>
        <p:spPr>
          <a:xfrm>
            <a:off x="465139" y="578354"/>
            <a:ext cx="5454583" cy="765466"/>
          </a:xfrm>
          <a:prstGeom prst="rect">
            <a:avLst/>
          </a:prstGeom>
          <a:noFill/>
        </p:spPr>
        <p:txBody>
          <a:bodyPr wrap="square" rtlCol="0">
            <a:spAutoFit/>
          </a:bodyPr>
          <a:lstStyle/>
          <a:p>
            <a:pPr>
              <a:lnSpc>
                <a:spcPct val="125000"/>
              </a:lnSpc>
            </a:pPr>
            <a:r>
              <a:rPr lang="en-US" altLang="zh-HK" sz="1400" b="1" dirty="0">
                <a:latin typeface="微软雅黑" panose="020B0503020204020204" pitchFamily="34" charset="-122"/>
                <a:ea typeface="微软雅黑" panose="020B0503020204020204" pitchFamily="34" charset="-122"/>
              </a:rPr>
              <a:t>Scenarios</a:t>
            </a:r>
            <a:r>
              <a:rPr lang="en-US" altLang="zh-CN" sz="1400" b="1" dirty="0">
                <a:latin typeface="微软雅黑" panose="020B0503020204020204" pitchFamily="34" charset="-122"/>
                <a:ea typeface="微软雅黑" panose="020B0503020204020204" pitchFamily="34" charset="-122"/>
              </a:rPr>
              <a:t>: </a:t>
            </a:r>
          </a:p>
          <a:p>
            <a:pPr>
              <a:lnSpc>
                <a:spcPct val="125000"/>
              </a:lnSpc>
            </a:pPr>
            <a:r>
              <a:rPr lang="en-US" altLang="zh-CN" sz="1100" b="1" dirty="0">
                <a:solidFill>
                  <a:srgbClr val="00B0F0"/>
                </a:solidFill>
                <a:latin typeface="微软雅黑" panose="020B0503020204020204" pitchFamily="34" charset="-122"/>
                <a:ea typeface="微软雅黑" panose="020B0503020204020204" pitchFamily="34" charset="-122"/>
              </a:rPr>
              <a:t>Temporary control of transportation hubs, supermarket chains, hospitals, schools, governments</a:t>
            </a:r>
            <a:r>
              <a:rPr lang="zh-HK" altLang="en-US" sz="1100" b="1" dirty="0">
                <a:solidFill>
                  <a:srgbClr val="00B0F0"/>
                </a:solidFill>
                <a:latin typeface="微软雅黑" panose="020B0503020204020204" pitchFamily="34" charset="-122"/>
                <a:ea typeface="微软雅黑" panose="020B0503020204020204" pitchFamily="34" charset="-122"/>
              </a:rPr>
              <a:t> </a:t>
            </a:r>
            <a:r>
              <a:rPr lang="en-US" altLang="zh-CN" sz="1100" b="1" dirty="0">
                <a:solidFill>
                  <a:srgbClr val="00B0F0"/>
                </a:solidFill>
                <a:latin typeface="微软雅黑" panose="020B0503020204020204" pitchFamily="34" charset="-122"/>
                <a:ea typeface="微软雅黑" panose="020B0503020204020204" pitchFamily="34" charset="-122"/>
              </a:rPr>
              <a:t>and </a:t>
            </a:r>
            <a:r>
              <a:rPr lang="en-US" altLang="zh-HK" sz="1100" b="1" dirty="0">
                <a:solidFill>
                  <a:srgbClr val="00B0F0"/>
                </a:solidFill>
                <a:latin typeface="微软雅黑" panose="020B0503020204020204" pitchFamily="34" charset="-122"/>
                <a:ea typeface="微软雅黑" panose="020B0503020204020204" pitchFamily="34" charset="-122"/>
              </a:rPr>
              <a:t>industrial</a:t>
            </a:r>
            <a:r>
              <a:rPr lang="zh-HK" altLang="en-US" sz="1100" b="1" dirty="0">
                <a:solidFill>
                  <a:srgbClr val="00B0F0"/>
                </a:solidFill>
                <a:latin typeface="微软雅黑" panose="020B0503020204020204" pitchFamily="34" charset="-122"/>
                <a:ea typeface="微软雅黑" panose="020B0503020204020204" pitchFamily="34" charset="-122"/>
              </a:rPr>
              <a:t> </a:t>
            </a:r>
            <a:r>
              <a:rPr lang="en-US" altLang="zh-HK" sz="1100" b="1" dirty="0">
                <a:solidFill>
                  <a:srgbClr val="00B0F0"/>
                </a:solidFill>
                <a:latin typeface="微软雅黑" panose="020B0503020204020204" pitchFamily="34" charset="-122"/>
                <a:ea typeface="微软雅黑" panose="020B0503020204020204" pitchFamily="34" charset="-122"/>
              </a:rPr>
              <a:t>campus</a:t>
            </a:r>
            <a:endParaRPr lang="zh-CN" altLang="en-US" sz="1100" dirty="0">
              <a:solidFill>
                <a:srgbClr val="00B0F0"/>
              </a:solidFill>
              <a:latin typeface="微软雅黑" panose="020B0503020204020204" pitchFamily="34" charset="-122"/>
              <a:ea typeface="微软雅黑" panose="020B0503020204020204" pitchFamily="34" charset="-122"/>
            </a:endParaRPr>
          </a:p>
        </p:txBody>
      </p:sp>
      <p:cxnSp>
        <p:nvCxnSpPr>
          <p:cNvPr id="6" name="Straight Connector 5"/>
          <p:cNvCxnSpPr/>
          <p:nvPr/>
        </p:nvCxnSpPr>
        <p:spPr>
          <a:xfrm>
            <a:off x="838200" y="1381973"/>
            <a:ext cx="1069144"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855225" y="1720896"/>
            <a:ext cx="5442151" cy="707758"/>
            <a:chOff x="6511280" y="2721760"/>
            <a:chExt cx="5442151" cy="707758"/>
          </a:xfrm>
        </p:grpSpPr>
        <p:sp>
          <p:nvSpPr>
            <p:cNvPr id="39" name="Rectangle 38"/>
            <p:cNvSpPr/>
            <p:nvPr/>
          </p:nvSpPr>
          <p:spPr>
            <a:xfrm>
              <a:off x="6511280" y="2768779"/>
              <a:ext cx="624548" cy="624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endParaRPr lang="en-GB" sz="2800"/>
            </a:p>
          </p:txBody>
        </p:sp>
        <p:sp>
          <p:nvSpPr>
            <p:cNvPr id="40" name="TextBox 39"/>
            <p:cNvSpPr txBox="1"/>
            <p:nvPr/>
          </p:nvSpPr>
          <p:spPr>
            <a:xfrm>
              <a:off x="7167056" y="2721760"/>
              <a:ext cx="4786375" cy="707758"/>
            </a:xfrm>
            <a:prstGeom prst="rect">
              <a:avLst/>
            </a:prstGeom>
            <a:noFill/>
          </p:spPr>
          <p:txBody>
            <a:bodyPr wrap="square" rtlCol="0">
              <a:spAutoFit/>
            </a:bodyPr>
            <a:lstStyle/>
            <a:p>
              <a:pPr>
                <a:lnSpc>
                  <a:spcPct val="125000"/>
                </a:lnSpc>
              </a:pPr>
              <a:r>
                <a:rPr lang="en-US" altLang="zh-HK" sz="1100" b="1" dirty="0">
                  <a:latin typeface="微软雅黑" panose="020B0503020204020204" pitchFamily="34" charset="-122"/>
                  <a:ea typeface="微软雅黑" panose="020B0503020204020204" pitchFamily="34" charset="-122"/>
                </a:rPr>
                <a:t>Equipment</a:t>
              </a:r>
              <a:r>
                <a:rPr lang="zh-HK" altLang="en-US" sz="1100" b="1" dirty="0">
                  <a:latin typeface="微软雅黑" panose="020B0503020204020204" pitchFamily="34" charset="-122"/>
                  <a:ea typeface="微软雅黑" panose="020B0503020204020204" pitchFamily="34" charset="-122"/>
                </a:rPr>
                <a:t> </a:t>
              </a:r>
              <a:r>
                <a:rPr lang="en-US" altLang="zh-HK" sz="1100" b="1" dirty="0">
                  <a:latin typeface="微软雅黑" panose="020B0503020204020204" pitchFamily="34" charset="-122"/>
                  <a:ea typeface="微软雅黑" panose="020B0503020204020204" pitchFamily="34" charset="-122"/>
                </a:rPr>
                <a:t>list</a:t>
              </a:r>
              <a:r>
                <a:rPr lang="zh-CN" altLang="en-US" sz="1100" b="1" dirty="0">
                  <a:latin typeface="微软雅黑" panose="020B0503020204020204" pitchFamily="34" charset="-122"/>
                  <a:ea typeface="微软雅黑" panose="020B0503020204020204" pitchFamily="34" charset="-122"/>
                </a:rPr>
                <a:t>：</a:t>
              </a:r>
              <a:endParaRPr lang="en-US" altLang="zh-CN" sz="1100" b="1" dirty="0">
                <a:latin typeface="微软雅黑" panose="020B0503020204020204" pitchFamily="34" charset="-122"/>
                <a:ea typeface="微软雅黑" panose="020B0503020204020204" pitchFamily="34" charset="-122"/>
              </a:endParaRPr>
            </a:p>
            <a:p>
              <a:pPr>
                <a:lnSpc>
                  <a:spcPct val="125000"/>
                </a:lnSpc>
              </a:pPr>
              <a:r>
                <a:rPr lang="en-US" altLang="zh-HK" sz="1100" dirty="0">
                  <a:latin typeface="微软雅黑" panose="020B0503020204020204" pitchFamily="34" charset="-122"/>
                  <a:ea typeface="微软雅黑" panose="020B0503020204020204" pitchFamily="34" charset="-122"/>
                  <a:cs typeface="Times New Roman" panose="02020603050405020304" pitchFamily="18" charset="0"/>
                </a:rPr>
                <a:t>1 thermal camera + 1 blackbody + 2 tripods + 1 computer (temperature measurement software installed)</a:t>
              </a:r>
              <a:endParaRPr lang="zh-CN" altLang="en-US" sz="1100" dirty="0">
                <a:latin typeface="微软雅黑" panose="020B0503020204020204" pitchFamily="34" charset="-122"/>
                <a:ea typeface="微软雅黑" panose="020B0503020204020204" pitchFamily="34" charset="-122"/>
              </a:endParaRPr>
            </a:p>
          </p:txBody>
        </p:sp>
      </p:grpSp>
      <p:grpSp>
        <p:nvGrpSpPr>
          <p:cNvPr id="41" name="Group 40"/>
          <p:cNvGrpSpPr/>
          <p:nvPr/>
        </p:nvGrpSpPr>
        <p:grpSpPr>
          <a:xfrm>
            <a:off x="848274" y="4032317"/>
            <a:ext cx="5341465" cy="1198721"/>
            <a:chOff x="6511280" y="2768779"/>
            <a:chExt cx="5341465" cy="1198721"/>
          </a:xfrm>
        </p:grpSpPr>
        <p:sp>
          <p:nvSpPr>
            <p:cNvPr id="42" name="Rectangle 41"/>
            <p:cNvSpPr/>
            <p:nvPr/>
          </p:nvSpPr>
          <p:spPr>
            <a:xfrm>
              <a:off x="6511280" y="2768779"/>
              <a:ext cx="624548" cy="6245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endParaRPr lang="en-GB" sz="2800"/>
            </a:p>
          </p:txBody>
        </p:sp>
        <p:sp>
          <p:nvSpPr>
            <p:cNvPr id="43" name="TextBox 42"/>
            <p:cNvSpPr txBox="1"/>
            <p:nvPr/>
          </p:nvSpPr>
          <p:spPr>
            <a:xfrm>
              <a:off x="7167056" y="2797949"/>
              <a:ext cx="4685689" cy="1169551"/>
            </a:xfrm>
            <a:prstGeom prst="rect">
              <a:avLst/>
            </a:prstGeom>
            <a:noFill/>
          </p:spPr>
          <p:txBody>
            <a:bodyPr wrap="square" rtlCol="0">
              <a:spAutoFit/>
            </a:bodyPr>
            <a:lstStyle/>
            <a:p>
              <a:r>
                <a:rPr lang="zh-HK" altLang="en-US" sz="1400" dirty="0"/>
                <a:t>If the temperature exceeds the </a:t>
              </a:r>
              <a:r>
                <a:rPr lang="en-US" altLang="zh-HK" sz="1400" dirty="0"/>
                <a:t>standard</a:t>
              </a:r>
              <a:r>
                <a:rPr lang="zh-HK" altLang="en-US" sz="1400" dirty="0"/>
                <a:t> temperature, the sound or light alarm can be </a:t>
              </a:r>
              <a:r>
                <a:rPr lang="en-US" altLang="zh-HK" sz="1400" dirty="0" err="1"/>
                <a:t>activat</a:t>
              </a:r>
              <a:r>
                <a:rPr lang="zh-HK" altLang="en-US" sz="1400" dirty="0"/>
                <a:t>ed through the built-in light or horn of the camera.</a:t>
              </a:r>
            </a:p>
            <a:p>
              <a:r>
                <a:rPr lang="zh-HK" altLang="en-US" sz="1400" dirty="0"/>
                <a:t>For the fevered person who is initially screened by the camera, the thermometer can be used for a second retest as needed.</a:t>
              </a:r>
            </a:p>
          </p:txBody>
        </p:sp>
      </p:grpSp>
      <p:grpSp>
        <p:nvGrpSpPr>
          <p:cNvPr id="50" name="Group 49"/>
          <p:cNvGrpSpPr/>
          <p:nvPr/>
        </p:nvGrpSpPr>
        <p:grpSpPr>
          <a:xfrm>
            <a:off x="855225" y="2611111"/>
            <a:ext cx="5382324" cy="1169551"/>
            <a:chOff x="6511280" y="2634647"/>
            <a:chExt cx="5382324" cy="1169551"/>
          </a:xfrm>
        </p:grpSpPr>
        <p:sp>
          <p:nvSpPr>
            <p:cNvPr id="51" name="Rectangle 50"/>
            <p:cNvSpPr/>
            <p:nvPr/>
          </p:nvSpPr>
          <p:spPr>
            <a:xfrm>
              <a:off x="6511280" y="2768779"/>
              <a:ext cx="624548" cy="624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02</a:t>
              </a:r>
              <a:endParaRPr lang="en-GB" sz="2800" dirty="0"/>
            </a:p>
          </p:txBody>
        </p:sp>
        <p:sp>
          <p:nvSpPr>
            <p:cNvPr id="52" name="TextBox 51"/>
            <p:cNvSpPr txBox="1"/>
            <p:nvPr/>
          </p:nvSpPr>
          <p:spPr>
            <a:xfrm>
              <a:off x="7120895" y="2634647"/>
              <a:ext cx="4772709" cy="1169551"/>
            </a:xfrm>
            <a:prstGeom prst="rect">
              <a:avLst/>
            </a:prstGeom>
            <a:noFill/>
          </p:spPr>
          <p:txBody>
            <a:bodyPr wrap="square" rtlCol="0">
              <a:spAutoFit/>
            </a:bodyPr>
            <a:lstStyle/>
            <a:p>
              <a:r>
                <a:rPr lang="zh-HK" altLang="en-US" sz="1400" dirty="0"/>
                <a:t>The thermal imaging camera is directly facing the entrance, and the black body is facing the camera.</a:t>
              </a:r>
            </a:p>
            <a:p>
              <a:r>
                <a:rPr lang="zh-HK" altLang="en-US" sz="1400" dirty="0"/>
                <a:t>After installing the application software on the </a:t>
              </a:r>
              <a:r>
                <a:rPr lang="en-US" altLang="zh-HK" sz="1400" dirty="0"/>
                <a:t>computer</a:t>
              </a:r>
              <a:r>
                <a:rPr lang="zh-HK" altLang="en-US" sz="1400" dirty="0"/>
                <a:t>, connect </a:t>
              </a:r>
              <a:r>
                <a:rPr lang="en-US" altLang="zh-HK" sz="1400" dirty="0"/>
                <a:t>to</a:t>
              </a:r>
              <a:r>
                <a:rPr lang="zh-HK" altLang="en-US" sz="1400" dirty="0"/>
                <a:t> local network to monitor the personnel temperature in real time.</a:t>
              </a:r>
            </a:p>
          </p:txBody>
        </p:sp>
      </p:grpSp>
      <p:grpSp>
        <p:nvGrpSpPr>
          <p:cNvPr id="53" name="Group 52"/>
          <p:cNvGrpSpPr/>
          <p:nvPr/>
        </p:nvGrpSpPr>
        <p:grpSpPr>
          <a:xfrm>
            <a:off x="848274" y="5329301"/>
            <a:ext cx="5389275" cy="1169551"/>
            <a:chOff x="6504329" y="2840614"/>
            <a:chExt cx="5389275" cy="1169551"/>
          </a:xfrm>
        </p:grpSpPr>
        <p:sp>
          <p:nvSpPr>
            <p:cNvPr id="54" name="Rectangle 53"/>
            <p:cNvSpPr/>
            <p:nvPr/>
          </p:nvSpPr>
          <p:spPr>
            <a:xfrm>
              <a:off x="6504329" y="2870451"/>
              <a:ext cx="624548" cy="6245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04</a:t>
              </a:r>
              <a:endParaRPr lang="en-GB" sz="2800" dirty="0"/>
            </a:p>
          </p:txBody>
        </p:sp>
        <p:sp>
          <p:nvSpPr>
            <p:cNvPr id="55" name="TextBox 54"/>
            <p:cNvSpPr txBox="1"/>
            <p:nvPr/>
          </p:nvSpPr>
          <p:spPr>
            <a:xfrm>
              <a:off x="7167056" y="2840614"/>
              <a:ext cx="4726548" cy="1169551"/>
            </a:xfrm>
            <a:prstGeom prst="rect">
              <a:avLst/>
            </a:prstGeom>
            <a:noFill/>
          </p:spPr>
          <p:txBody>
            <a:bodyPr wrap="square" rtlCol="0">
              <a:spAutoFit/>
            </a:bodyPr>
            <a:lstStyle/>
            <a:p>
              <a:r>
                <a:rPr lang="zh-HK" altLang="en-US" sz="1400" dirty="0"/>
                <a:t>Features:</a:t>
              </a:r>
            </a:p>
            <a:p>
              <a:r>
                <a:rPr lang="zh-HK" altLang="en-US" sz="1400" dirty="0"/>
                <a:t>The result can be automatically compensated according to environmental parameters, and accuracy：± 0.3 ℃;</a:t>
              </a:r>
            </a:p>
            <a:p>
              <a:r>
                <a:rPr lang="zh-HK" altLang="en-US" sz="1400" dirty="0"/>
                <a:t>Can set detection area, support point, line, frame temperature measurement;</a:t>
              </a:r>
            </a:p>
          </p:txBody>
        </p:sp>
      </p:grpSp>
      <p:pic>
        <p:nvPicPr>
          <p:cNvPr id="33" name="图片 10"/>
          <p:cNvPicPr>
            <a:picLocks noChangeAspect="1"/>
          </p:cNvPicPr>
          <p:nvPr/>
        </p:nvPicPr>
        <p:blipFill>
          <a:blip r:embed="rId2" cstate="email"/>
          <a:stretch>
            <a:fillRect/>
          </a:stretch>
        </p:blipFill>
        <p:spPr>
          <a:xfrm>
            <a:off x="8597531" y="4508013"/>
            <a:ext cx="3287917" cy="1507509"/>
          </a:xfrm>
          <a:prstGeom prst="rect">
            <a:avLst/>
          </a:prstGeom>
          <a:ln>
            <a:noFill/>
          </a:ln>
          <a:effectLst>
            <a:outerShdw blurRad="292100" dist="139700" dir="2700000" algn="tl" rotWithShape="0">
              <a:srgbClr val="333333">
                <a:alpha val="65000"/>
              </a:srgbClr>
            </a:outerShdw>
          </a:effectLst>
        </p:spPr>
      </p:pic>
      <p:grpSp>
        <p:nvGrpSpPr>
          <p:cNvPr id="34" name="组合 5"/>
          <p:cNvGrpSpPr/>
          <p:nvPr/>
        </p:nvGrpSpPr>
        <p:grpSpPr>
          <a:xfrm>
            <a:off x="7494251" y="2600014"/>
            <a:ext cx="3456385" cy="1505037"/>
            <a:chOff x="5199603" y="904440"/>
            <a:chExt cx="3893929" cy="1555537"/>
          </a:xfrm>
        </p:grpSpPr>
        <p:pic>
          <p:nvPicPr>
            <p:cNvPr id="35" name="图片 1"/>
            <p:cNvPicPr>
              <a:picLocks noChangeAspect="1"/>
            </p:cNvPicPr>
            <p:nvPr/>
          </p:nvPicPr>
          <p:blipFill>
            <a:blip r:embed="rId3" cstate="print"/>
            <a:stretch>
              <a:fillRect/>
            </a:stretch>
          </p:blipFill>
          <p:spPr>
            <a:xfrm>
              <a:off x="5199603" y="904440"/>
              <a:ext cx="3744415" cy="1555537"/>
            </a:xfrm>
            <a:prstGeom prst="rect">
              <a:avLst/>
            </a:prstGeom>
          </p:spPr>
        </p:pic>
        <p:sp>
          <p:nvSpPr>
            <p:cNvPr id="36" name="矩形 35"/>
            <p:cNvSpPr/>
            <p:nvPr/>
          </p:nvSpPr>
          <p:spPr>
            <a:xfrm>
              <a:off x="5436096" y="987574"/>
              <a:ext cx="648072" cy="36004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37" name="文本框 3"/>
            <p:cNvSpPr txBox="1"/>
            <p:nvPr/>
          </p:nvSpPr>
          <p:spPr>
            <a:xfrm>
              <a:off x="8179132" y="1768106"/>
              <a:ext cx="914400" cy="254483"/>
            </a:xfrm>
            <a:prstGeom prst="rect">
              <a:avLst/>
            </a:prstGeom>
            <a:noFill/>
          </p:spPr>
          <p:txBody>
            <a:bodyPr wrap="square" rtlCol="0">
              <a:spAutoFit/>
            </a:bodyPr>
            <a:lstStyle/>
            <a:p>
              <a:r>
                <a:rPr lang="en-US" altLang="zh-HK" sz="1000">
                  <a:solidFill>
                    <a:srgbClr val="FF0000"/>
                  </a:solidFill>
                  <a:latin typeface="微软雅黑" panose="020B0503020204020204" pitchFamily="34" charset="-122"/>
                  <a:ea typeface="微软雅黑" panose="020B0503020204020204" pitchFamily="34" charset="-122"/>
                </a:rPr>
                <a:t>Computer</a:t>
              </a:r>
              <a:endParaRPr lang="zh-CN" altLang="en-US" sz="1000">
                <a:solidFill>
                  <a:srgbClr val="FF0000"/>
                </a:solidFill>
                <a:latin typeface="微软雅黑" panose="020B0503020204020204" pitchFamily="34" charset="-122"/>
                <a:ea typeface="微软雅黑" panose="020B0503020204020204" pitchFamily="34" charset="-122"/>
              </a:endParaRPr>
            </a:p>
          </p:txBody>
        </p:sp>
        <p:sp>
          <p:nvSpPr>
            <p:cNvPr id="63" name="矩形 62"/>
            <p:cNvSpPr/>
            <p:nvPr/>
          </p:nvSpPr>
          <p:spPr>
            <a:xfrm>
              <a:off x="7307069" y="1230642"/>
              <a:ext cx="648072" cy="36004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64" name="文本框 17"/>
            <p:cNvSpPr txBox="1"/>
            <p:nvPr/>
          </p:nvSpPr>
          <p:spPr>
            <a:xfrm>
              <a:off x="7161962" y="1590682"/>
              <a:ext cx="914400" cy="477156"/>
            </a:xfrm>
            <a:prstGeom prst="rect">
              <a:avLst/>
            </a:prstGeom>
            <a:noFill/>
          </p:spPr>
          <p:txBody>
            <a:bodyPr wrap="square" rtlCol="0">
              <a:spAutoFit/>
            </a:bodyPr>
            <a:lstStyle/>
            <a:p>
              <a:r>
                <a:rPr lang="en-US" altLang="zh-HK" sz="1200">
                  <a:solidFill>
                    <a:srgbClr val="FF0000"/>
                  </a:solidFill>
                  <a:latin typeface="微软雅黑" panose="020B0503020204020204" pitchFamily="34" charset="-122"/>
                  <a:ea typeface="微软雅黑" panose="020B0503020204020204" pitchFamily="34" charset="-122"/>
                </a:rPr>
                <a:t>Black</a:t>
              </a:r>
              <a:r>
                <a:rPr lang="zh-HK" altLang="en-US" sz="1200">
                  <a:solidFill>
                    <a:srgbClr val="FF0000"/>
                  </a:solidFill>
                  <a:latin typeface="微软雅黑" panose="020B0503020204020204" pitchFamily="34" charset="-122"/>
                  <a:ea typeface="微软雅黑" panose="020B0503020204020204" pitchFamily="34" charset="-122"/>
                </a:rPr>
                <a:t> </a:t>
              </a:r>
              <a:r>
                <a:rPr lang="en-US" altLang="zh-HK" sz="1200">
                  <a:solidFill>
                    <a:srgbClr val="FF0000"/>
                  </a:solidFill>
                  <a:latin typeface="微软雅黑" panose="020B0503020204020204" pitchFamily="34" charset="-122"/>
                  <a:ea typeface="微软雅黑" panose="020B0503020204020204" pitchFamily="34" charset="-122"/>
                </a:rPr>
                <a:t>Body</a:t>
              </a:r>
              <a:endParaRPr lang="zh-CN" altLang="en-US" sz="1200">
                <a:solidFill>
                  <a:srgbClr val="FF0000"/>
                </a:solidFill>
                <a:latin typeface="微软雅黑" panose="020B0503020204020204" pitchFamily="34" charset="-122"/>
                <a:ea typeface="微软雅黑" panose="020B0503020204020204" pitchFamily="34" charset="-122"/>
              </a:endParaRPr>
            </a:p>
          </p:txBody>
        </p:sp>
        <p:sp>
          <p:nvSpPr>
            <p:cNvPr id="65" name="矩形 64"/>
            <p:cNvSpPr/>
            <p:nvPr/>
          </p:nvSpPr>
          <p:spPr>
            <a:xfrm>
              <a:off x="8171259" y="1424875"/>
              <a:ext cx="648072" cy="36004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66" name="文本框 19"/>
            <p:cNvSpPr txBox="1"/>
            <p:nvPr/>
          </p:nvSpPr>
          <p:spPr>
            <a:xfrm>
              <a:off x="5948538" y="1518139"/>
              <a:ext cx="914400" cy="477156"/>
            </a:xfrm>
            <a:prstGeom prst="rect">
              <a:avLst/>
            </a:prstGeom>
            <a:noFill/>
          </p:spPr>
          <p:txBody>
            <a:bodyPr wrap="square" rtlCol="0">
              <a:spAutoFit/>
            </a:bodyPr>
            <a:lstStyle/>
            <a:p>
              <a:r>
                <a:rPr lang="en-US" altLang="zh-HK" sz="1200">
                  <a:solidFill>
                    <a:srgbClr val="FF0000"/>
                  </a:solidFill>
                  <a:latin typeface="微软雅黑" panose="020B0503020204020204" pitchFamily="34" charset="-122"/>
                  <a:ea typeface="微软雅黑" panose="020B0503020204020204" pitchFamily="34" charset="-122"/>
                </a:rPr>
                <a:t>Thermal</a:t>
              </a:r>
              <a:r>
                <a:rPr lang="zh-HK" altLang="en-US" sz="1200">
                  <a:solidFill>
                    <a:srgbClr val="FF0000"/>
                  </a:solidFill>
                  <a:latin typeface="微软雅黑" panose="020B0503020204020204" pitchFamily="34" charset="-122"/>
                  <a:ea typeface="微软雅黑" panose="020B0503020204020204" pitchFamily="34" charset="-122"/>
                </a:rPr>
                <a:t> </a:t>
              </a:r>
              <a:r>
                <a:rPr lang="en-US" altLang="zh-HK" sz="1200">
                  <a:solidFill>
                    <a:srgbClr val="FF0000"/>
                  </a:solidFill>
                  <a:latin typeface="微软雅黑" panose="020B0503020204020204" pitchFamily="34" charset="-122"/>
                  <a:ea typeface="微软雅黑" panose="020B0503020204020204" pitchFamily="34" charset="-122"/>
                </a:rPr>
                <a:t>CAM</a:t>
              </a:r>
              <a:endParaRPr lang="zh-CN" altLang="en-US" sz="1200">
                <a:solidFill>
                  <a:srgbClr val="FF0000"/>
                </a:solidFill>
                <a:latin typeface="微软雅黑" panose="020B0503020204020204" pitchFamily="34" charset="-122"/>
                <a:ea typeface="微软雅黑" panose="020B0503020204020204" pitchFamily="34" charset="-122"/>
              </a:endParaRPr>
            </a:p>
          </p:txBody>
        </p:sp>
      </p:grpSp>
      <p:sp>
        <p:nvSpPr>
          <p:cNvPr id="67" name="文本框 35"/>
          <p:cNvSpPr txBox="1"/>
          <p:nvPr/>
        </p:nvSpPr>
        <p:spPr>
          <a:xfrm>
            <a:off x="9919373" y="4152434"/>
            <a:ext cx="1014731" cy="256545"/>
          </a:xfrm>
          <a:prstGeom prst="rect">
            <a:avLst/>
          </a:prstGeom>
          <a:noFill/>
        </p:spPr>
        <p:txBody>
          <a:bodyPr wrap="square" rtlCol="0">
            <a:spAutoFit/>
          </a:bodyPr>
          <a:lstStyle/>
          <a:p>
            <a:r>
              <a:rPr kumimoji="1" lang="zh-CN" altLang="en-US" sz="1065" b="1">
                <a:latin typeface="微软雅黑" panose="020B0503020204020204" pitchFamily="34" charset="-122"/>
                <a:ea typeface="微软雅黑" panose="020B0503020204020204" pitchFamily="34" charset="-122"/>
              </a:rPr>
              <a:t>部署示意图</a:t>
            </a:r>
          </a:p>
        </p:txBody>
      </p:sp>
      <p:sp>
        <p:nvSpPr>
          <p:cNvPr id="68" name="文本框 36"/>
          <p:cNvSpPr txBox="1"/>
          <p:nvPr/>
        </p:nvSpPr>
        <p:spPr>
          <a:xfrm>
            <a:off x="10028711" y="6139115"/>
            <a:ext cx="1014731" cy="256545"/>
          </a:xfrm>
          <a:prstGeom prst="rect">
            <a:avLst/>
          </a:prstGeom>
          <a:noFill/>
        </p:spPr>
        <p:txBody>
          <a:bodyPr wrap="square" rtlCol="0">
            <a:spAutoFit/>
          </a:bodyPr>
          <a:lstStyle/>
          <a:p>
            <a:r>
              <a:rPr kumimoji="1" lang="en-US" altLang="zh-CN" sz="1065" b="1" dirty="0">
                <a:latin typeface="微软雅黑" panose="020B0503020204020204" pitchFamily="34" charset="-122"/>
                <a:ea typeface="微软雅黑" panose="020B0503020204020204" pitchFamily="34" charset="-122"/>
              </a:rPr>
              <a:t>Demo</a:t>
            </a:r>
            <a:endParaRPr kumimoji="1" lang="zh-CN" altLang="en-US" sz="1065" b="1" dirty="0">
              <a:latin typeface="微软雅黑" panose="020B0503020204020204" pitchFamily="34" charset="-122"/>
              <a:ea typeface="微软雅黑" panose="020B0503020204020204" pitchFamily="34" charset="-122"/>
            </a:endParaRPr>
          </a:p>
        </p:txBody>
      </p:sp>
      <p:sp>
        <p:nvSpPr>
          <p:cNvPr id="69" name="文本框 35"/>
          <p:cNvSpPr txBox="1"/>
          <p:nvPr/>
        </p:nvSpPr>
        <p:spPr>
          <a:xfrm>
            <a:off x="8838121" y="4180179"/>
            <a:ext cx="1256772" cy="256545"/>
          </a:xfrm>
          <a:prstGeom prst="rect">
            <a:avLst/>
          </a:prstGeom>
          <a:noFill/>
        </p:spPr>
        <p:txBody>
          <a:bodyPr wrap="square" rtlCol="0">
            <a:spAutoFit/>
          </a:bodyPr>
          <a:lstStyle/>
          <a:p>
            <a:r>
              <a:rPr kumimoji="1" lang="en-US" altLang="zh-CN" sz="1065" b="1" dirty="0">
                <a:solidFill>
                  <a:schemeClr val="bg1"/>
                </a:solidFill>
                <a:latin typeface="微软雅黑" panose="020B0503020204020204" pitchFamily="34" charset="-122"/>
                <a:ea typeface="微软雅黑" panose="020B0503020204020204" pitchFamily="34" charset="-122"/>
              </a:rPr>
              <a:t>Deployment</a:t>
            </a:r>
            <a:endParaRPr kumimoji="1" lang="zh-CN" altLang="en-US" sz="1065" b="1" dirty="0">
              <a:solidFill>
                <a:schemeClr val="bg1"/>
              </a:solidFill>
              <a:latin typeface="微软雅黑" panose="020B0503020204020204" pitchFamily="34" charset="-122"/>
              <a:ea typeface="微软雅黑" panose="020B0503020204020204" pitchFamily="34" charset="-122"/>
            </a:endParaRPr>
          </a:p>
        </p:txBody>
      </p:sp>
      <p:grpSp>
        <p:nvGrpSpPr>
          <p:cNvPr id="70" name="组合 29"/>
          <p:cNvGrpSpPr/>
          <p:nvPr/>
        </p:nvGrpSpPr>
        <p:grpSpPr>
          <a:xfrm>
            <a:off x="6196949" y="871809"/>
            <a:ext cx="4510297" cy="1453822"/>
            <a:chOff x="5556671" y="816039"/>
            <a:chExt cx="3382723" cy="1090367"/>
          </a:xfrm>
        </p:grpSpPr>
        <p:sp>
          <p:nvSpPr>
            <p:cNvPr id="71" name="矩形 70"/>
            <p:cNvSpPr/>
            <p:nvPr/>
          </p:nvSpPr>
          <p:spPr>
            <a:xfrm>
              <a:off x="5771042" y="893763"/>
              <a:ext cx="3168352" cy="1012643"/>
            </a:xfrm>
            <a:prstGeom prst="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pic>
          <p:nvPicPr>
            <p:cNvPr id="72" name="图片 22"/>
            <p:cNvPicPr>
              <a:picLocks noChangeAspect="1"/>
            </p:cNvPicPr>
            <p:nvPr/>
          </p:nvPicPr>
          <p:blipFill>
            <a:blip r:embed="rId4" cstate="email"/>
            <a:stretch>
              <a:fillRect/>
            </a:stretch>
          </p:blipFill>
          <p:spPr>
            <a:xfrm>
              <a:off x="5556671" y="816039"/>
              <a:ext cx="1116247" cy="797135"/>
            </a:xfrm>
            <a:prstGeom prst="rect">
              <a:avLst/>
            </a:prstGeom>
          </p:spPr>
        </p:pic>
        <p:pic>
          <p:nvPicPr>
            <p:cNvPr id="73" name="Picture 2" descr="https://ss1.bdstatic.com/70cFuXSh_Q1YnxGkpoWK1HF6hhy/it/u=2091562187,364484838&amp;fm=26&amp;gp=0.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8181421" y="939909"/>
              <a:ext cx="575933" cy="575933"/>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组合 24"/>
            <p:cNvGrpSpPr/>
            <p:nvPr/>
          </p:nvGrpSpPr>
          <p:grpSpPr>
            <a:xfrm>
              <a:off x="6762204" y="1058368"/>
              <a:ext cx="376574" cy="312475"/>
              <a:chOff x="2550856" y="437585"/>
              <a:chExt cx="3210824" cy="2983907"/>
            </a:xfrm>
          </p:grpSpPr>
          <p:pic>
            <p:nvPicPr>
              <p:cNvPr id="83" name="Picture 3"/>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8917" b="94268" l="9043" r="93617">
                            <a14:foregroundMark x1="29787" y1="14650" x2="62766" y2="85987"/>
                            <a14:foregroundMark x1="62766" y1="85987" x2="63830" y2="85987"/>
                            <a14:foregroundMark x1="23936" y1="22293" x2="53191" y2="87261"/>
                            <a14:foregroundMark x1="16489" y1="37580" x2="10638" y2="75796"/>
                            <a14:foregroundMark x1="59043" y1="91083" x2="57979" y2="94904"/>
                            <a14:foregroundMark x1="22340" y1="87261" x2="21277" y2="91083"/>
                            <a14:foregroundMark x1="63830" y1="15924" x2="89894" y2="69427"/>
                            <a14:foregroundMark x1="61702" y1="17197" x2="89894" y2="15924"/>
                            <a14:foregroundMark x1="90957" y1="19745" x2="93617" y2="54140"/>
                          </a14:backgroundRemoval>
                        </a14:imgEffect>
                      </a14:imgLayer>
                    </a14:imgProps>
                  </a:ext>
                </a:extLst>
              </a:blip>
              <a:srcRect/>
              <a:stretch>
                <a:fillRect/>
              </a:stretch>
            </p:blipFill>
            <p:spPr bwMode="auto">
              <a:xfrm>
                <a:off x="2550856" y="437585"/>
                <a:ext cx="3210824" cy="298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图片 26"/>
              <p:cNvPicPr>
                <a:picLocks noChangeAspect="1"/>
              </p:cNvPicPr>
              <p:nvPr/>
            </p:nvPicPr>
            <p:blipFill>
              <a:blip r:embed="rId8" cstate="email"/>
              <a:stretch>
                <a:fillRect/>
              </a:stretch>
            </p:blipFill>
            <p:spPr>
              <a:xfrm>
                <a:off x="3051506" y="913490"/>
                <a:ext cx="1104762" cy="323810"/>
              </a:xfrm>
              <a:prstGeom prst="rect">
                <a:avLst/>
              </a:prstGeom>
            </p:spPr>
          </p:pic>
        </p:grpSp>
        <p:pic>
          <p:nvPicPr>
            <p:cNvPr id="75" name="图片 8" descr="图片包含 游戏机, 物体, 桌子&#10;&#10;描述已自动生成"/>
            <p:cNvPicPr>
              <a:picLocks noChangeAspect="1"/>
            </p:cNvPicPr>
            <p:nvPr/>
          </p:nvPicPr>
          <p:blipFill rotWithShape="1">
            <a:blip r:embed="rId9" cstate="email"/>
            <a:srcRect/>
            <a:stretch>
              <a:fillRect/>
            </a:stretch>
          </p:blipFill>
          <p:spPr>
            <a:xfrm>
              <a:off x="7459245" y="939910"/>
              <a:ext cx="363221" cy="575933"/>
            </a:xfrm>
            <a:prstGeom prst="rect">
              <a:avLst/>
            </a:prstGeom>
          </p:spPr>
        </p:pic>
        <p:sp>
          <p:nvSpPr>
            <p:cNvPr id="76" name="矩形 75"/>
            <p:cNvSpPr/>
            <p:nvPr/>
          </p:nvSpPr>
          <p:spPr>
            <a:xfrm>
              <a:off x="6429803" y="955912"/>
              <a:ext cx="338554" cy="461665"/>
            </a:xfrm>
            <a:prstGeom prst="rect">
              <a:avLst/>
            </a:prstGeom>
            <a:noFill/>
          </p:spPr>
          <p:txBody>
            <a:bodyPr wrap="none" lIns="121920" tIns="60960" rIns="121920" bIns="60960">
              <a:spAutoFit/>
            </a:bodyPr>
            <a:lstStyle/>
            <a:p>
              <a:pPr algn="ctr"/>
              <a:r>
                <a:rPr lang="en-US" altLang="zh-CN" sz="3200">
                  <a:ln w="0"/>
                  <a:solidFill>
                    <a:schemeClr val="accent1"/>
                  </a:solidFill>
                  <a:effectLst>
                    <a:outerShdw blurRad="38100" dist="25400" dir="5400000" algn="ctr" rotWithShape="0">
                      <a:srgbClr val="6E747A">
                        <a:alpha val="43000"/>
                      </a:srgbClr>
                    </a:outerShdw>
                  </a:effectLst>
                </a:rPr>
                <a:t>+</a:t>
              </a:r>
              <a:endParaRPr lang="zh-CN" altLang="en-US" sz="3200">
                <a:ln w="0"/>
                <a:solidFill>
                  <a:schemeClr val="accent1"/>
                </a:solidFill>
                <a:effectLst>
                  <a:outerShdw blurRad="38100" dist="25400" dir="5400000" algn="ctr" rotWithShape="0">
                    <a:srgbClr val="6E747A">
                      <a:alpha val="43000"/>
                    </a:srgbClr>
                  </a:outerShdw>
                </a:effectLst>
              </a:endParaRPr>
            </a:p>
          </p:txBody>
        </p:sp>
        <p:sp>
          <p:nvSpPr>
            <p:cNvPr id="77" name="矩形 76"/>
            <p:cNvSpPr/>
            <p:nvPr/>
          </p:nvSpPr>
          <p:spPr>
            <a:xfrm>
              <a:off x="7123920" y="959177"/>
              <a:ext cx="338554" cy="461665"/>
            </a:xfrm>
            <a:prstGeom prst="rect">
              <a:avLst/>
            </a:prstGeom>
            <a:noFill/>
          </p:spPr>
          <p:txBody>
            <a:bodyPr wrap="none" lIns="121920" tIns="60960" rIns="121920" bIns="60960">
              <a:spAutoFit/>
            </a:bodyPr>
            <a:lstStyle/>
            <a:p>
              <a:pPr algn="ctr"/>
              <a:r>
                <a:rPr lang="en-US" altLang="zh-CN" sz="3200">
                  <a:ln w="0"/>
                  <a:solidFill>
                    <a:schemeClr val="accent1"/>
                  </a:solidFill>
                  <a:effectLst>
                    <a:outerShdw blurRad="38100" dist="25400" dir="5400000" algn="ctr" rotWithShape="0">
                      <a:srgbClr val="6E747A">
                        <a:alpha val="43000"/>
                      </a:srgbClr>
                    </a:outerShdw>
                  </a:effectLst>
                </a:rPr>
                <a:t>+</a:t>
              </a:r>
              <a:endParaRPr lang="zh-CN" altLang="en-US" sz="3200">
                <a:ln w="0"/>
                <a:solidFill>
                  <a:schemeClr val="accent1"/>
                </a:solidFill>
                <a:effectLst>
                  <a:outerShdw blurRad="38100" dist="25400" dir="5400000" algn="ctr" rotWithShape="0">
                    <a:srgbClr val="6E747A">
                      <a:alpha val="43000"/>
                    </a:srgbClr>
                  </a:outerShdw>
                </a:effectLst>
              </a:endParaRPr>
            </a:p>
          </p:txBody>
        </p:sp>
        <p:sp>
          <p:nvSpPr>
            <p:cNvPr id="78" name="矩形 77"/>
            <p:cNvSpPr/>
            <p:nvPr/>
          </p:nvSpPr>
          <p:spPr>
            <a:xfrm>
              <a:off x="7816354" y="966520"/>
              <a:ext cx="338554" cy="461665"/>
            </a:xfrm>
            <a:prstGeom prst="rect">
              <a:avLst/>
            </a:prstGeom>
            <a:noFill/>
          </p:spPr>
          <p:txBody>
            <a:bodyPr wrap="none" lIns="121920" tIns="60960" rIns="121920" bIns="60960">
              <a:spAutoFit/>
            </a:bodyPr>
            <a:lstStyle/>
            <a:p>
              <a:pPr algn="ctr"/>
              <a:r>
                <a:rPr lang="en-US" altLang="zh-CN" sz="3200">
                  <a:ln w="0"/>
                  <a:solidFill>
                    <a:schemeClr val="accent1"/>
                  </a:solidFill>
                  <a:effectLst>
                    <a:outerShdw blurRad="38100" dist="25400" dir="5400000" algn="ctr" rotWithShape="0">
                      <a:srgbClr val="6E747A">
                        <a:alpha val="43000"/>
                      </a:srgbClr>
                    </a:outerShdw>
                  </a:effectLst>
                </a:rPr>
                <a:t>+</a:t>
              </a:r>
              <a:endParaRPr lang="zh-CN" altLang="en-US" sz="3200">
                <a:ln w="0"/>
                <a:solidFill>
                  <a:schemeClr val="accent1"/>
                </a:solidFill>
                <a:effectLst>
                  <a:outerShdw blurRad="38100" dist="25400" dir="5400000" algn="ctr" rotWithShape="0">
                    <a:srgbClr val="6E747A">
                      <a:alpha val="43000"/>
                    </a:srgbClr>
                  </a:outerShdw>
                </a:effectLst>
              </a:endParaRPr>
            </a:p>
          </p:txBody>
        </p:sp>
        <p:sp>
          <p:nvSpPr>
            <p:cNvPr id="79" name="文本框 12"/>
            <p:cNvSpPr txBox="1"/>
            <p:nvPr/>
          </p:nvSpPr>
          <p:spPr>
            <a:xfrm>
              <a:off x="5834476" y="1471044"/>
              <a:ext cx="689872" cy="376930"/>
            </a:xfrm>
            <a:prstGeom prst="rect">
              <a:avLst/>
            </a:prstGeom>
            <a:noFill/>
          </p:spPr>
          <p:txBody>
            <a:bodyPr wrap="square" rtlCol="0">
              <a:spAutoFit/>
            </a:bodyPr>
            <a:lstStyle/>
            <a:p>
              <a:r>
                <a:rPr kumimoji="1" lang="en-US" altLang="zh-CN" sz="1335"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Thermal CAM</a:t>
              </a:r>
              <a:endParaRPr kumimoji="1" lang="zh-CN" altLang="en-US" sz="1335"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80" name="文本框 31"/>
            <p:cNvSpPr txBox="1"/>
            <p:nvPr/>
          </p:nvSpPr>
          <p:spPr>
            <a:xfrm>
              <a:off x="6663399" y="1408268"/>
              <a:ext cx="761048" cy="376930"/>
            </a:xfrm>
            <a:prstGeom prst="rect">
              <a:avLst/>
            </a:prstGeom>
            <a:noFill/>
          </p:spPr>
          <p:txBody>
            <a:bodyPr wrap="square" rtlCol="0">
              <a:spAutoFit/>
            </a:bodyPr>
            <a:lstStyle>
              <a:defPPr>
                <a:defRPr lang="zh-CN"/>
              </a:defPPr>
              <a:lvl1pPr>
                <a:defRPr kumimoji="1" sz="1000">
                  <a:latin typeface="微软雅黑" panose="020B0503020204020204" pitchFamily="34" charset="-122"/>
                  <a:ea typeface="微软雅黑" panose="020B0503020204020204" pitchFamily="34" charset="-122"/>
                </a:defRPr>
              </a:lvl1pPr>
            </a:lstStyle>
            <a:p>
              <a:r>
                <a:rPr lang="en-US" altLang="zh-CN" sz="1335" dirty="0">
                  <a:solidFill>
                    <a:schemeClr val="bg1"/>
                  </a:solidFill>
                </a:rPr>
                <a:t>Black Body</a:t>
              </a:r>
              <a:endParaRPr lang="zh-CN" altLang="en-US" sz="1335" dirty="0">
                <a:solidFill>
                  <a:schemeClr val="bg1"/>
                </a:solidFill>
              </a:endParaRPr>
            </a:p>
          </p:txBody>
        </p:sp>
        <p:sp>
          <p:nvSpPr>
            <p:cNvPr id="81" name="文本框 33"/>
            <p:cNvSpPr txBox="1"/>
            <p:nvPr/>
          </p:nvSpPr>
          <p:spPr>
            <a:xfrm>
              <a:off x="7330396" y="1558343"/>
              <a:ext cx="761048" cy="223091"/>
            </a:xfrm>
            <a:prstGeom prst="rect">
              <a:avLst/>
            </a:prstGeom>
            <a:noFill/>
          </p:spPr>
          <p:txBody>
            <a:bodyPr wrap="square" rtlCol="0">
              <a:spAutoFit/>
            </a:bodyPr>
            <a:lstStyle>
              <a:defPPr>
                <a:defRPr lang="zh-CN"/>
              </a:defPPr>
              <a:lvl1pPr>
                <a:defRPr kumimoji="1" sz="1000">
                  <a:latin typeface="微软雅黑" panose="020B0503020204020204" pitchFamily="34" charset="-122"/>
                  <a:ea typeface="微软雅黑" panose="020B0503020204020204" pitchFamily="34" charset="-122"/>
                </a:defRPr>
              </a:lvl1pPr>
            </a:lstStyle>
            <a:p>
              <a:r>
                <a:rPr lang="en-US" altLang="zh-CN" sz="1335" dirty="0">
                  <a:solidFill>
                    <a:schemeClr val="bg1"/>
                  </a:solidFill>
                </a:rPr>
                <a:t>Tripod</a:t>
              </a:r>
              <a:r>
                <a:rPr lang="zh-CN" altLang="en-US" sz="1335" dirty="0">
                  <a:solidFill>
                    <a:schemeClr val="bg1"/>
                  </a:solidFill>
                </a:rPr>
                <a:t>*</a:t>
              </a:r>
              <a:r>
                <a:rPr lang="en-US" altLang="zh-CN" sz="1335" dirty="0">
                  <a:solidFill>
                    <a:schemeClr val="bg1"/>
                  </a:solidFill>
                </a:rPr>
                <a:t>2</a:t>
              </a:r>
              <a:endParaRPr lang="zh-CN" altLang="en-US" sz="1335" dirty="0">
                <a:solidFill>
                  <a:schemeClr val="bg1"/>
                </a:solidFill>
              </a:endParaRPr>
            </a:p>
          </p:txBody>
        </p:sp>
        <p:sp>
          <p:nvSpPr>
            <p:cNvPr id="82" name="文本框 34"/>
            <p:cNvSpPr txBox="1"/>
            <p:nvPr/>
          </p:nvSpPr>
          <p:spPr>
            <a:xfrm>
              <a:off x="8114529" y="1547979"/>
              <a:ext cx="761048" cy="223091"/>
            </a:xfrm>
            <a:prstGeom prst="rect">
              <a:avLst/>
            </a:prstGeom>
            <a:noFill/>
          </p:spPr>
          <p:txBody>
            <a:bodyPr wrap="square" rtlCol="0">
              <a:spAutoFit/>
            </a:bodyPr>
            <a:lstStyle>
              <a:defPPr>
                <a:defRPr lang="zh-CN"/>
              </a:defPPr>
              <a:lvl1pPr>
                <a:defRPr kumimoji="1" sz="1000">
                  <a:latin typeface="微软雅黑" panose="020B0503020204020204" pitchFamily="34" charset="-122"/>
                  <a:ea typeface="微软雅黑" panose="020B0503020204020204" pitchFamily="34" charset="-122"/>
                </a:defRPr>
              </a:lvl1pPr>
            </a:lstStyle>
            <a:p>
              <a:r>
                <a:rPr lang="en-US" altLang="zh-CN" sz="1335" dirty="0">
                  <a:solidFill>
                    <a:schemeClr val="bg1"/>
                  </a:solidFill>
                </a:rPr>
                <a:t>Computer</a:t>
              </a:r>
              <a:endParaRPr lang="zh-CN" altLang="en-US" sz="1335"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43"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
                                        <p:tgtEl>
                                          <p:spTgt spid="38"/>
                                        </p:tgtEl>
                                      </p:cBhvr>
                                    </p:animEffect>
                                    <p:anim calcmode="lin" valueType="num">
                                      <p:cBhvr>
                                        <p:cTn id="20" dur="400" fill="hold"/>
                                        <p:tgtEl>
                                          <p:spTgt spid="38"/>
                                        </p:tgtEl>
                                        <p:attrNameLst>
                                          <p:attrName>ppt_x</p:attrName>
                                        </p:attrNameLst>
                                      </p:cBhvr>
                                      <p:tavLst>
                                        <p:tav tm="0">
                                          <p:val>
                                            <p:strVal val="#ppt_x"/>
                                          </p:val>
                                        </p:tav>
                                        <p:tav tm="100000">
                                          <p:val>
                                            <p:strVal val="#ppt_x"/>
                                          </p:val>
                                        </p:tav>
                                      </p:tavLst>
                                    </p:anim>
                                    <p:anim calcmode="lin" valueType="num">
                                      <p:cBhvr>
                                        <p:cTn id="21" dur="400" fill="hold"/>
                                        <p:tgtEl>
                                          <p:spTgt spid="38"/>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3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3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4" fill="hold">
                            <p:stCondLst>
                              <p:cond delay="2500"/>
                            </p:stCondLst>
                            <p:childTnLst>
                              <p:par>
                                <p:cTn id="25" presetID="43" presetClass="entr" presetSubtype="0"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
                                        <p:tgtEl>
                                          <p:spTgt spid="50"/>
                                        </p:tgtEl>
                                      </p:cBhvr>
                                    </p:animEffect>
                                    <p:anim calcmode="lin" valueType="num">
                                      <p:cBhvr>
                                        <p:cTn id="28" dur="400" fill="hold"/>
                                        <p:tgtEl>
                                          <p:spTgt spid="50"/>
                                        </p:tgtEl>
                                        <p:attrNameLst>
                                          <p:attrName>ppt_x</p:attrName>
                                        </p:attrNameLst>
                                      </p:cBhvr>
                                      <p:tavLst>
                                        <p:tav tm="0">
                                          <p:val>
                                            <p:strVal val="#ppt_x"/>
                                          </p:val>
                                        </p:tav>
                                        <p:tav tm="100000">
                                          <p:val>
                                            <p:strVal val="#ppt_x"/>
                                          </p:val>
                                        </p:tav>
                                      </p:tavLst>
                                    </p:anim>
                                    <p:anim calcmode="lin" valueType="num">
                                      <p:cBhvr>
                                        <p:cTn id="29" dur="400" fill="hold"/>
                                        <p:tgtEl>
                                          <p:spTgt spid="50"/>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2" fill="hold">
                            <p:stCondLst>
                              <p:cond delay="3500"/>
                            </p:stCondLst>
                            <p:childTnLst>
                              <p:par>
                                <p:cTn id="33" presetID="43" presetClass="entr" presetSubtype="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100"/>
                                        <p:tgtEl>
                                          <p:spTgt spid="41"/>
                                        </p:tgtEl>
                                      </p:cBhvr>
                                    </p:animEffect>
                                    <p:anim calcmode="lin" valueType="num">
                                      <p:cBhvr>
                                        <p:cTn id="36" dur="400" fill="hold"/>
                                        <p:tgtEl>
                                          <p:spTgt spid="41"/>
                                        </p:tgtEl>
                                        <p:attrNameLst>
                                          <p:attrName>ppt_x</p:attrName>
                                        </p:attrNameLst>
                                      </p:cBhvr>
                                      <p:tavLst>
                                        <p:tav tm="0">
                                          <p:val>
                                            <p:strVal val="#ppt_x"/>
                                          </p:val>
                                        </p:tav>
                                        <p:tav tm="100000">
                                          <p:val>
                                            <p:strVal val="#ppt_x"/>
                                          </p:val>
                                        </p:tav>
                                      </p:tavLst>
                                    </p:anim>
                                    <p:anim calcmode="lin" valueType="num">
                                      <p:cBhvr>
                                        <p:cTn id="37" dur="400" fill="hold"/>
                                        <p:tgtEl>
                                          <p:spTgt spid="41"/>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4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4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0" fill="hold">
                            <p:stCondLst>
                              <p:cond delay="4500"/>
                            </p:stCondLst>
                            <p:childTnLst>
                              <p:par>
                                <p:cTn id="41" presetID="43" presetClass="entr" presetSubtype="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
                                        <p:tgtEl>
                                          <p:spTgt spid="53"/>
                                        </p:tgtEl>
                                      </p:cBhvr>
                                    </p:animEffect>
                                    <p:anim calcmode="lin" valueType="num">
                                      <p:cBhvr>
                                        <p:cTn id="44" dur="400" fill="hold"/>
                                        <p:tgtEl>
                                          <p:spTgt spid="53"/>
                                        </p:tgtEl>
                                        <p:attrNameLst>
                                          <p:attrName>ppt_x</p:attrName>
                                        </p:attrNameLst>
                                      </p:cBhvr>
                                      <p:tavLst>
                                        <p:tav tm="0">
                                          <p:val>
                                            <p:strVal val="#ppt_x"/>
                                          </p:val>
                                        </p:tav>
                                        <p:tav tm="100000">
                                          <p:val>
                                            <p:strVal val="#ppt_x"/>
                                          </p:val>
                                        </p:tav>
                                      </p:tavLst>
                                    </p:anim>
                                    <p:anim calcmode="lin" valueType="num">
                                      <p:cBhvr>
                                        <p:cTn id="45" dur="400" fill="hold"/>
                                        <p:tgtEl>
                                          <p:spTgt spid="53"/>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5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5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en-US" altLang="zh-HK" dirty="0"/>
              <a:t>Solution</a:t>
            </a:r>
            <a:r>
              <a:rPr kumimoji="1" lang="zh-HK" altLang="en-US" dirty="0"/>
              <a:t> </a:t>
            </a:r>
            <a:r>
              <a:rPr kumimoji="1" lang="en-US" altLang="zh-HK" dirty="0"/>
              <a:t>2:</a:t>
            </a:r>
            <a:r>
              <a:rPr kumimoji="1" lang="zh-HK" altLang="en-US" dirty="0"/>
              <a:t> </a:t>
            </a:r>
            <a:r>
              <a:rPr lang="en-US" altLang="zh-CN" b="0" dirty="0">
                <a:solidFill>
                  <a:schemeClr val="tx1"/>
                </a:solidFill>
                <a:latin typeface="微软雅黑" panose="020B0503020204020204" pitchFamily="34" charset="-122"/>
                <a:ea typeface="微软雅黑" panose="020B0503020204020204" pitchFamily="34" charset="-122"/>
              </a:rPr>
              <a:t>Thermal imaging module</a:t>
            </a:r>
            <a:endParaRPr lang="en-GB" b="0" dirty="0"/>
          </a:p>
        </p:txBody>
      </p:sp>
      <p:cxnSp>
        <p:nvCxnSpPr>
          <p:cNvPr id="6" name="Straight Connector 5"/>
          <p:cNvCxnSpPr/>
          <p:nvPr/>
        </p:nvCxnSpPr>
        <p:spPr>
          <a:xfrm>
            <a:off x="893004" y="1262229"/>
            <a:ext cx="1069144"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49307" y="1560588"/>
            <a:ext cx="7351036" cy="2031325"/>
            <a:chOff x="6511280" y="2697463"/>
            <a:chExt cx="7351036" cy="2031325"/>
          </a:xfrm>
        </p:grpSpPr>
        <p:sp>
          <p:nvSpPr>
            <p:cNvPr id="39" name="Rectangle 38"/>
            <p:cNvSpPr/>
            <p:nvPr/>
          </p:nvSpPr>
          <p:spPr>
            <a:xfrm>
              <a:off x="6511280" y="2768779"/>
              <a:ext cx="624548" cy="624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endParaRPr lang="en-GB" sz="2800"/>
            </a:p>
          </p:txBody>
        </p:sp>
        <p:sp>
          <p:nvSpPr>
            <p:cNvPr id="40" name="TextBox 39"/>
            <p:cNvSpPr txBox="1"/>
            <p:nvPr/>
          </p:nvSpPr>
          <p:spPr>
            <a:xfrm>
              <a:off x="7167056" y="2697463"/>
              <a:ext cx="6695260" cy="2031325"/>
            </a:xfrm>
            <a:prstGeom prst="rect">
              <a:avLst/>
            </a:prstGeom>
            <a:noFill/>
          </p:spPr>
          <p:txBody>
            <a:bodyPr wrap="square" rtlCol="0">
              <a:spAutoFit/>
            </a:bodyPr>
            <a:lstStyle/>
            <a:p>
              <a:r>
                <a:rPr lang="en-US" altLang="zh-CN" sz="1400" b="1" dirty="0">
                  <a:solidFill>
                    <a:srgbClr val="00B0F0"/>
                  </a:solidFill>
                  <a:latin typeface="微软雅黑" panose="020B0503020204020204" pitchFamily="34" charset="-122"/>
                  <a:ea typeface="微软雅黑" panose="020B0503020204020204" pitchFamily="34" charset="-122"/>
                </a:rPr>
                <a:t>Solution</a:t>
              </a:r>
              <a:r>
                <a:rPr lang="zh-HK" altLang="en-US" sz="1400" b="1" dirty="0">
                  <a:solidFill>
                    <a:srgbClr val="00B0F0"/>
                  </a:solidFill>
                  <a:latin typeface="微软雅黑" panose="020B0503020204020204" pitchFamily="34" charset="-122"/>
                  <a:ea typeface="微软雅黑" panose="020B0503020204020204" pitchFamily="34" charset="-122"/>
                </a:rPr>
                <a:t> </a:t>
              </a:r>
              <a:r>
                <a:rPr lang="en-US" altLang="zh-HK" sz="1400" b="1" dirty="0">
                  <a:solidFill>
                    <a:srgbClr val="00B0F0"/>
                  </a:solidFill>
                  <a:latin typeface="微软雅黑" panose="020B0503020204020204" pitchFamily="34" charset="-122"/>
                  <a:ea typeface="微软雅黑" panose="020B0503020204020204" pitchFamily="34" charset="-122"/>
                </a:rPr>
                <a:t>A</a:t>
              </a:r>
              <a:r>
                <a:rPr lang="zh-CN" altLang="en-US" sz="1400" b="1" dirty="0">
                  <a:solidFill>
                    <a:srgbClr val="00B0F0"/>
                  </a:solidFill>
                  <a:latin typeface="微软雅黑" panose="020B0503020204020204" pitchFamily="34" charset="-122"/>
                  <a:ea typeface="微软雅黑" panose="020B0503020204020204" pitchFamily="34" charset="-122"/>
                </a:rPr>
                <a:t>：</a:t>
              </a:r>
              <a:r>
                <a:rPr lang="en-US" altLang="zh-CN" sz="1400" b="1" kern="100"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sym typeface="+mn-ea"/>
                </a:rPr>
                <a:t>high-precision thermal imaging module + face recognition machine</a:t>
              </a:r>
              <a:endParaRPr lang="zh-CN" altLang="en-US" sz="1400" b="1" kern="100"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r>
                <a:rPr lang="en-US" altLang="zh-HK" sz="1400" dirty="0"/>
                <a:t>H</a:t>
              </a:r>
              <a:r>
                <a:rPr lang="zh-HK" altLang="en-US" sz="1400" dirty="0"/>
                <a:t>igh-precision thermal imaging modules </a:t>
              </a:r>
              <a:r>
                <a:rPr lang="en-US" altLang="zh-HK" sz="1400" dirty="0"/>
                <a:t>can</a:t>
              </a:r>
              <a:r>
                <a:rPr lang="zh-HK" altLang="en-US" sz="1400" dirty="0"/>
                <a:t> detect infrared images of people entering and leaving and collect personnel temperature;</a:t>
              </a:r>
            </a:p>
            <a:p>
              <a:r>
                <a:rPr lang="en-US" altLang="zh-HK" sz="1400" dirty="0"/>
                <a:t>T</a:t>
              </a:r>
              <a:r>
                <a:rPr lang="zh-HK" altLang="en-US" sz="1400" dirty="0"/>
                <a:t>emperature is displayed on the face recognition machine, and an alarm prompt is given for the abnormal body temperature, and the relevant personnel are notified to perform a review.</a:t>
              </a:r>
            </a:p>
            <a:p>
              <a:r>
                <a:rPr lang="en-US" altLang="zh-HK" sz="1400" dirty="0"/>
                <a:t>In</a:t>
              </a:r>
              <a:r>
                <a:rPr lang="zh-HK" altLang="en-US" sz="1400" dirty="0"/>
                <a:t> </a:t>
              </a:r>
              <a:r>
                <a:rPr lang="en-US" altLang="zh-HK" sz="1400" dirty="0"/>
                <a:t>the</a:t>
              </a:r>
              <a:r>
                <a:rPr lang="zh-HK" altLang="en-US" sz="1400" dirty="0"/>
                <a:t> </a:t>
              </a:r>
              <a:r>
                <a:rPr lang="en-US" altLang="zh-HK" sz="1400" dirty="0"/>
                <a:t>future</a:t>
              </a:r>
              <a:r>
                <a:rPr lang="zh-HK" altLang="en-US" sz="1400" dirty="0"/>
                <a:t> phase</a:t>
              </a:r>
              <a:r>
                <a:rPr lang="en-US" altLang="zh-HK" sz="1400" dirty="0"/>
                <a:t>,</a:t>
              </a:r>
              <a:r>
                <a:rPr lang="zh-HK" altLang="en-US" sz="1400" dirty="0"/>
                <a:t> simultaneously implements face recognition and temperature monitoring</a:t>
              </a:r>
              <a:r>
                <a:rPr lang="en-US" altLang="zh-HK" sz="1400" dirty="0"/>
                <a:t>.</a:t>
              </a:r>
              <a:r>
                <a:rPr lang="zh-HK" altLang="en-US" sz="1400" dirty="0"/>
                <a:t> </a:t>
              </a:r>
              <a:r>
                <a:rPr lang="en-US" altLang="zh-HK" sz="1400" dirty="0"/>
                <a:t>D</a:t>
              </a:r>
              <a:r>
                <a:rPr lang="zh-HK" altLang="en-US" sz="1400" dirty="0"/>
                <a:t>isplay body temperature </a:t>
              </a:r>
              <a:r>
                <a:rPr lang="en-US" altLang="zh-HK" sz="1400" dirty="0"/>
                <a:t>on</a:t>
              </a:r>
              <a:r>
                <a:rPr lang="zh-HK" altLang="en-US" sz="1400" dirty="0"/>
                <a:t> the screen simultaneously </a:t>
              </a:r>
              <a:r>
                <a:rPr lang="en-US" altLang="zh-HK" sz="1400" dirty="0"/>
                <a:t>a</a:t>
              </a:r>
              <a:r>
                <a:rPr lang="zh-HK" altLang="en-US" sz="1400" dirty="0"/>
                <a:t>fter face recognition</a:t>
              </a:r>
              <a:r>
                <a:rPr lang="en-US" altLang="zh-HK" sz="1400" dirty="0"/>
                <a:t>.</a:t>
              </a:r>
              <a:endParaRPr lang="zh-HK" altLang="en-US" sz="1400" dirty="0"/>
            </a:p>
          </p:txBody>
        </p:sp>
      </p:grpSp>
      <p:grpSp>
        <p:nvGrpSpPr>
          <p:cNvPr id="41" name="Group 40"/>
          <p:cNvGrpSpPr/>
          <p:nvPr/>
        </p:nvGrpSpPr>
        <p:grpSpPr>
          <a:xfrm>
            <a:off x="549307" y="3861970"/>
            <a:ext cx="7351037" cy="2060495"/>
            <a:chOff x="6511280" y="2768779"/>
            <a:chExt cx="7351037" cy="2060495"/>
          </a:xfrm>
        </p:grpSpPr>
        <p:sp>
          <p:nvSpPr>
            <p:cNvPr id="42" name="Rectangle 41"/>
            <p:cNvSpPr/>
            <p:nvPr/>
          </p:nvSpPr>
          <p:spPr>
            <a:xfrm>
              <a:off x="6511280" y="2768779"/>
              <a:ext cx="624548" cy="6245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a:t>
              </a:r>
              <a:r>
                <a:rPr lang="en-US" altLang="zh-HK" sz="2800" dirty="0"/>
                <a:t>2</a:t>
              </a:r>
              <a:endParaRPr lang="en-GB" sz="2800" dirty="0"/>
            </a:p>
          </p:txBody>
        </p:sp>
        <p:sp>
          <p:nvSpPr>
            <p:cNvPr id="43" name="TextBox 42"/>
            <p:cNvSpPr txBox="1"/>
            <p:nvPr/>
          </p:nvSpPr>
          <p:spPr>
            <a:xfrm>
              <a:off x="7167057" y="2797949"/>
              <a:ext cx="6695260" cy="2031325"/>
            </a:xfrm>
            <a:prstGeom prst="rect">
              <a:avLst/>
            </a:prstGeom>
            <a:noFill/>
          </p:spPr>
          <p:txBody>
            <a:bodyPr wrap="square" rtlCol="0">
              <a:spAutoFit/>
            </a:bodyPr>
            <a:lstStyle/>
            <a:p>
              <a:r>
                <a:rPr lang="en-US" altLang="zh-CN" sz="1400" b="1" dirty="0">
                  <a:solidFill>
                    <a:srgbClr val="00B0F0"/>
                  </a:solidFill>
                  <a:latin typeface="微软雅黑" panose="020B0503020204020204" pitchFamily="34" charset="-122"/>
                  <a:ea typeface="微软雅黑" panose="020B0503020204020204" pitchFamily="34" charset="-122"/>
                </a:rPr>
                <a:t>Solution</a:t>
              </a:r>
              <a:r>
                <a:rPr lang="zh-HK" altLang="en-US" sz="1400" b="1" dirty="0">
                  <a:solidFill>
                    <a:srgbClr val="00B0F0"/>
                  </a:solidFill>
                  <a:latin typeface="微软雅黑" panose="020B0503020204020204" pitchFamily="34" charset="-122"/>
                  <a:ea typeface="微软雅黑" panose="020B0503020204020204" pitchFamily="34" charset="-122"/>
                </a:rPr>
                <a:t> </a:t>
              </a:r>
              <a:r>
                <a:rPr lang="en-US" altLang="zh-HK" sz="1400" b="1" dirty="0">
                  <a:solidFill>
                    <a:srgbClr val="00B0F0"/>
                  </a:solidFill>
                  <a:latin typeface="微软雅黑" panose="020B0503020204020204" pitchFamily="34" charset="-122"/>
                  <a:ea typeface="微软雅黑" panose="020B0503020204020204" pitchFamily="34" charset="-122"/>
                </a:rPr>
                <a:t>B</a:t>
              </a:r>
              <a:r>
                <a:rPr lang="zh-CN" altLang="en-US" sz="1400" b="1" dirty="0">
                  <a:solidFill>
                    <a:srgbClr val="00B0F0"/>
                  </a:solidFill>
                  <a:latin typeface="微软雅黑" panose="020B0503020204020204" pitchFamily="34" charset="-122"/>
                  <a:ea typeface="微软雅黑" panose="020B0503020204020204" pitchFamily="34" charset="-122"/>
                </a:rPr>
                <a:t>：</a:t>
              </a:r>
              <a:r>
                <a:rPr lang="en-US" altLang="zh-CN" sz="1400" b="1" kern="100"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sym typeface="+mn-ea"/>
                </a:rPr>
                <a:t> High-precision thermal imaging module + tripod + monitoring computer</a:t>
              </a:r>
            </a:p>
            <a:p>
              <a:r>
                <a:rPr lang="zh-HK" altLang="en-US" sz="1400" dirty="0"/>
                <a:t>The module is placed on a tripod and connected to a monitoring computer through a serial port.</a:t>
              </a:r>
            </a:p>
            <a:p>
              <a:r>
                <a:rPr lang="en-US" altLang="zh-HK" sz="1400" dirty="0"/>
                <a:t>D</a:t>
              </a:r>
              <a:r>
                <a:rPr lang="zh-HK" altLang="en-US" sz="1400" dirty="0"/>
                <a:t>etect</a:t>
              </a:r>
              <a:r>
                <a:rPr lang="en-US" altLang="zh-HK" sz="1400" dirty="0" err="1"/>
                <a:t>ing</a:t>
              </a:r>
              <a:r>
                <a:rPr lang="zh-HK" altLang="en-US" sz="1400" dirty="0"/>
                <a:t> infrared images of people entering and leaving and collect personnel temperature;</a:t>
              </a:r>
            </a:p>
            <a:p>
              <a:r>
                <a:rPr lang="zh-HK" altLang="en-US" sz="1400" dirty="0"/>
                <a:t>The temperature is displayed on the monitoring computer, and an alarm prompt is given for the abnormal temperature, and the relevant person is notified to review.</a:t>
              </a:r>
              <a:endParaRPr lang="en-US" altLang="zh-CN" sz="1400" b="1" kern="100"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endParaRPr lang="zh-CN" altLang="en-US" sz="1400" b="1" kern="100"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pSp>
      <p:sp>
        <p:nvSpPr>
          <p:cNvPr id="62" name="Rectangle 61"/>
          <p:cNvSpPr/>
          <p:nvPr/>
        </p:nvSpPr>
        <p:spPr>
          <a:xfrm>
            <a:off x="924967" y="5852360"/>
            <a:ext cx="5766823" cy="369332"/>
          </a:xfrm>
          <a:prstGeom prst="rect">
            <a:avLst/>
          </a:prstGeom>
        </p:spPr>
        <p:txBody>
          <a:bodyPr wrap="square">
            <a:spAutoFit/>
          </a:bodyPr>
          <a:lstStyle/>
          <a:p>
            <a:r>
              <a:rPr lang="en-US" altLang="zh-HK" dirty="0"/>
              <a:t>Accuracy</a:t>
            </a:r>
            <a:r>
              <a:rPr lang="zh-HK" altLang="en-US" dirty="0"/>
              <a:t>: measurement distance 0.5 meters, ± 0.5 degrees</a:t>
            </a:r>
          </a:p>
        </p:txBody>
      </p:sp>
      <p:grpSp>
        <p:nvGrpSpPr>
          <p:cNvPr id="33" name="组合 24"/>
          <p:cNvGrpSpPr/>
          <p:nvPr/>
        </p:nvGrpSpPr>
        <p:grpSpPr>
          <a:xfrm>
            <a:off x="8276540" y="1479049"/>
            <a:ext cx="2400267" cy="1515996"/>
            <a:chOff x="6492924" y="1372684"/>
            <a:chExt cx="1706881" cy="992981"/>
          </a:xfrm>
        </p:grpSpPr>
        <p:sp>
          <p:nvSpPr>
            <p:cNvPr id="34" name="大车乘客"/>
            <p:cNvSpPr/>
            <p:nvPr>
              <p:custDataLst>
                <p:tags r:id="rId2"/>
              </p:custDataLst>
            </p:nvPr>
          </p:nvSpPr>
          <p:spPr bwMode="auto">
            <a:xfrm>
              <a:off x="6492924" y="1487937"/>
              <a:ext cx="239078" cy="791051"/>
            </a:xfrm>
            <a:custGeom>
              <a:avLst/>
              <a:gdLst>
                <a:gd name="T0" fmla="*/ 2147483646 w 2661"/>
                <a:gd name="T1" fmla="*/ 2147483646 h 8161"/>
                <a:gd name="T2" fmla="*/ 2147483646 w 2661"/>
                <a:gd name="T3" fmla="*/ 2147483646 h 8161"/>
                <a:gd name="T4" fmla="*/ 2147483646 w 2661"/>
                <a:gd name="T5" fmla="*/ 2147483646 h 8161"/>
                <a:gd name="T6" fmla="*/ 2147483646 w 2661"/>
                <a:gd name="T7" fmla="*/ 2147483646 h 8161"/>
                <a:gd name="T8" fmla="*/ 2147483646 w 2661"/>
                <a:gd name="T9" fmla="*/ 2147483646 h 8161"/>
                <a:gd name="T10" fmla="*/ 2147483646 w 2661"/>
                <a:gd name="T11" fmla="*/ 2147483646 h 8161"/>
                <a:gd name="T12" fmla="*/ 2147483646 w 2661"/>
                <a:gd name="T13" fmla="*/ 2147483646 h 8161"/>
                <a:gd name="T14" fmla="*/ 2147483646 w 2661"/>
                <a:gd name="T15" fmla="*/ 2147483646 h 8161"/>
                <a:gd name="T16" fmla="*/ 2147483646 w 2661"/>
                <a:gd name="T17" fmla="*/ 2147483646 h 8161"/>
                <a:gd name="T18" fmla="*/ 2147483646 w 2661"/>
                <a:gd name="T19" fmla="*/ 50892048 h 8161"/>
                <a:gd name="T20" fmla="*/ 2147483646 w 2661"/>
                <a:gd name="T21" fmla="*/ 1042960306 h 8161"/>
                <a:gd name="T22" fmla="*/ 2147483646 w 2661"/>
                <a:gd name="T23" fmla="*/ 2147483646 h 8161"/>
                <a:gd name="T24" fmla="*/ 2147483646 w 2661"/>
                <a:gd name="T25" fmla="*/ 2147483646 h 8161"/>
                <a:gd name="T26" fmla="*/ 2147483646 w 2661"/>
                <a:gd name="T27" fmla="*/ 2147483646 h 8161"/>
                <a:gd name="T28" fmla="*/ 2147483646 w 2661"/>
                <a:gd name="T29" fmla="*/ 2147483646 h 8161"/>
                <a:gd name="T30" fmla="*/ 2147483646 w 2661"/>
                <a:gd name="T31" fmla="*/ 2147483646 h 8161"/>
                <a:gd name="T32" fmla="*/ 2147483646 w 2661"/>
                <a:gd name="T33" fmla="*/ 2147483646 h 8161"/>
                <a:gd name="T34" fmla="*/ 1652482317 w 2661"/>
                <a:gd name="T35" fmla="*/ 2147483646 h 8161"/>
                <a:gd name="T36" fmla="*/ 1274034308 w 2661"/>
                <a:gd name="T37" fmla="*/ 2147483646 h 8161"/>
                <a:gd name="T38" fmla="*/ 2056102492 w 2661"/>
                <a:gd name="T39" fmla="*/ 2147483646 h 8161"/>
                <a:gd name="T40" fmla="*/ 2147483646 w 2661"/>
                <a:gd name="T41" fmla="*/ 2147483646 h 8161"/>
                <a:gd name="T42" fmla="*/ 315382415 w 2661"/>
                <a:gd name="T43" fmla="*/ 2147483646 h 8161"/>
                <a:gd name="T44" fmla="*/ 958706105 w 2661"/>
                <a:gd name="T45" fmla="*/ 2147483646 h 8161"/>
                <a:gd name="T46" fmla="*/ 2147483646 w 2661"/>
                <a:gd name="T47" fmla="*/ 2147483646 h 8161"/>
                <a:gd name="T48" fmla="*/ 2147483646 w 2661"/>
                <a:gd name="T49" fmla="*/ 2147483646 h 8161"/>
                <a:gd name="T50" fmla="*/ 2147483646 w 2661"/>
                <a:gd name="T51" fmla="*/ 2147483646 h 8161"/>
                <a:gd name="T52" fmla="*/ 2147483646 w 2661"/>
                <a:gd name="T53" fmla="*/ 2147483646 h 8161"/>
                <a:gd name="T54" fmla="*/ 2147483646 w 2661"/>
                <a:gd name="T55" fmla="*/ 2147483646 h 8161"/>
                <a:gd name="T56" fmla="*/ 2147483646 w 2661"/>
                <a:gd name="T57" fmla="*/ 2147483646 h 8161"/>
                <a:gd name="T58" fmla="*/ 2147483646 w 2661"/>
                <a:gd name="T59" fmla="*/ 2147483646 h 8161"/>
                <a:gd name="T60" fmla="*/ 2147483646 w 2661"/>
                <a:gd name="T61" fmla="*/ 2147483646 h 8161"/>
                <a:gd name="T62" fmla="*/ 2147483646 w 2661"/>
                <a:gd name="T63" fmla="*/ 2147483646 h 8161"/>
                <a:gd name="T64" fmla="*/ 2147483646 w 2661"/>
                <a:gd name="T65" fmla="*/ 2147483646 h 8161"/>
                <a:gd name="T66" fmla="*/ 2147483646 w 2661"/>
                <a:gd name="T67" fmla="*/ 2147483646 h 8161"/>
                <a:gd name="T68" fmla="*/ 2147483646 w 2661"/>
                <a:gd name="T69" fmla="*/ 2147483646 h 8161"/>
                <a:gd name="T70" fmla="*/ 2147483646 w 2661"/>
                <a:gd name="T71" fmla="*/ 2147483646 h 8161"/>
                <a:gd name="T72" fmla="*/ 2147483646 w 2661"/>
                <a:gd name="T73" fmla="*/ 2147483646 h 8161"/>
                <a:gd name="T74" fmla="*/ 2147483646 w 2661"/>
                <a:gd name="T75" fmla="*/ 2147483646 h 8161"/>
                <a:gd name="T76" fmla="*/ 2147483646 w 2661"/>
                <a:gd name="T77" fmla="*/ 2147483646 h 8161"/>
                <a:gd name="T78" fmla="*/ 2147483646 w 2661"/>
                <a:gd name="T79" fmla="*/ 2147483646 h 8161"/>
                <a:gd name="T80" fmla="*/ 2147483646 w 2661"/>
                <a:gd name="T81" fmla="*/ 2147483646 h 8161"/>
                <a:gd name="T82" fmla="*/ 2147483646 w 2661"/>
                <a:gd name="T83" fmla="*/ 2147483646 h 8161"/>
                <a:gd name="T84" fmla="*/ 2147483646 w 2661"/>
                <a:gd name="T85" fmla="*/ 2147483646 h 8161"/>
                <a:gd name="T86" fmla="*/ 2147483646 w 2661"/>
                <a:gd name="T87" fmla="*/ 2147483646 h 8161"/>
                <a:gd name="T88" fmla="*/ 2147483646 w 2661"/>
                <a:gd name="T89" fmla="*/ 2147483646 h 8161"/>
                <a:gd name="T90" fmla="*/ 2147483646 w 2661"/>
                <a:gd name="T91" fmla="*/ 2147483646 h 8161"/>
                <a:gd name="T92" fmla="*/ 2147483646 w 2661"/>
                <a:gd name="T93" fmla="*/ 2147483646 h 8161"/>
                <a:gd name="T94" fmla="*/ 2147483646 w 2661"/>
                <a:gd name="T95" fmla="*/ 2147483646 h 8161"/>
                <a:gd name="T96" fmla="*/ 2147483646 w 2661"/>
                <a:gd name="T97" fmla="*/ 2147483646 h 8161"/>
                <a:gd name="T98" fmla="*/ 2147483646 w 2661"/>
                <a:gd name="T99" fmla="*/ 2147483646 h 8161"/>
                <a:gd name="T100" fmla="*/ 2147483646 w 2661"/>
                <a:gd name="T101" fmla="*/ 2147483646 h 8161"/>
                <a:gd name="T102" fmla="*/ 2147483646 w 2661"/>
                <a:gd name="T103" fmla="*/ 2147483646 h 8161"/>
                <a:gd name="T104" fmla="*/ 2147483646 w 2661"/>
                <a:gd name="T105" fmla="*/ 2147483646 h 8161"/>
                <a:gd name="T106" fmla="*/ 2147483646 w 2661"/>
                <a:gd name="T107" fmla="*/ 2147483646 h 8161"/>
                <a:gd name="T108" fmla="*/ 2147483646 w 2661"/>
                <a:gd name="T109" fmla="*/ 2147483646 h 8161"/>
                <a:gd name="T110" fmla="*/ 2147483646 w 2661"/>
                <a:gd name="T111" fmla="*/ 2147483646 h 8161"/>
                <a:gd name="T112" fmla="*/ 2147483646 w 2661"/>
                <a:gd name="T113" fmla="*/ 2147483646 h 8161"/>
                <a:gd name="T114" fmla="*/ 2147483646 w 2661"/>
                <a:gd name="T115" fmla="*/ 2147483646 h 8161"/>
                <a:gd name="T116" fmla="*/ 2147483646 w 2661"/>
                <a:gd name="T117" fmla="*/ 2147483646 h 8161"/>
                <a:gd name="T118" fmla="*/ 2147483646 w 2661"/>
                <a:gd name="T119" fmla="*/ 2147483646 h 8161"/>
                <a:gd name="T120" fmla="*/ 2147483646 w 2661"/>
                <a:gd name="T121" fmla="*/ 2147483646 h 81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61" h="8161">
                  <a:moveTo>
                    <a:pt x="2658" y="2774"/>
                  </a:moveTo>
                  <a:lnTo>
                    <a:pt x="2658" y="2774"/>
                  </a:lnTo>
                  <a:lnTo>
                    <a:pt x="2653" y="2757"/>
                  </a:lnTo>
                  <a:lnTo>
                    <a:pt x="2640" y="2717"/>
                  </a:lnTo>
                  <a:lnTo>
                    <a:pt x="2634" y="2693"/>
                  </a:lnTo>
                  <a:lnTo>
                    <a:pt x="2629" y="2670"/>
                  </a:lnTo>
                  <a:lnTo>
                    <a:pt x="2625" y="2649"/>
                  </a:lnTo>
                  <a:lnTo>
                    <a:pt x="2623" y="2633"/>
                  </a:lnTo>
                  <a:lnTo>
                    <a:pt x="2618" y="2600"/>
                  </a:lnTo>
                  <a:lnTo>
                    <a:pt x="2611" y="2563"/>
                  </a:lnTo>
                  <a:lnTo>
                    <a:pt x="2602" y="2519"/>
                  </a:lnTo>
                  <a:lnTo>
                    <a:pt x="2592" y="2469"/>
                  </a:lnTo>
                  <a:lnTo>
                    <a:pt x="2578" y="2419"/>
                  </a:lnTo>
                  <a:lnTo>
                    <a:pt x="2571" y="2394"/>
                  </a:lnTo>
                  <a:lnTo>
                    <a:pt x="2564" y="2371"/>
                  </a:lnTo>
                  <a:lnTo>
                    <a:pt x="2555" y="2350"/>
                  </a:lnTo>
                  <a:lnTo>
                    <a:pt x="2547" y="2330"/>
                  </a:lnTo>
                  <a:lnTo>
                    <a:pt x="2543" y="2319"/>
                  </a:lnTo>
                  <a:lnTo>
                    <a:pt x="2534" y="2294"/>
                  </a:lnTo>
                  <a:lnTo>
                    <a:pt x="2528" y="2279"/>
                  </a:lnTo>
                  <a:lnTo>
                    <a:pt x="2524" y="2263"/>
                  </a:lnTo>
                  <a:lnTo>
                    <a:pt x="2521" y="2250"/>
                  </a:lnTo>
                  <a:lnTo>
                    <a:pt x="2519" y="2239"/>
                  </a:lnTo>
                  <a:lnTo>
                    <a:pt x="2519" y="2228"/>
                  </a:lnTo>
                  <a:lnTo>
                    <a:pt x="2517" y="2216"/>
                  </a:lnTo>
                  <a:lnTo>
                    <a:pt x="2515" y="2200"/>
                  </a:lnTo>
                  <a:lnTo>
                    <a:pt x="2511" y="2183"/>
                  </a:lnTo>
                  <a:lnTo>
                    <a:pt x="2504" y="2162"/>
                  </a:lnTo>
                  <a:lnTo>
                    <a:pt x="2499" y="2151"/>
                  </a:lnTo>
                  <a:lnTo>
                    <a:pt x="2494" y="2141"/>
                  </a:lnTo>
                  <a:lnTo>
                    <a:pt x="2488" y="2131"/>
                  </a:lnTo>
                  <a:lnTo>
                    <a:pt x="2482" y="2120"/>
                  </a:lnTo>
                  <a:lnTo>
                    <a:pt x="2479" y="2110"/>
                  </a:lnTo>
                  <a:lnTo>
                    <a:pt x="2471" y="2084"/>
                  </a:lnTo>
                  <a:lnTo>
                    <a:pt x="2465" y="2053"/>
                  </a:lnTo>
                  <a:lnTo>
                    <a:pt x="2462" y="2038"/>
                  </a:lnTo>
                  <a:lnTo>
                    <a:pt x="2461" y="2027"/>
                  </a:lnTo>
                  <a:lnTo>
                    <a:pt x="2460" y="2000"/>
                  </a:lnTo>
                  <a:lnTo>
                    <a:pt x="2459" y="1971"/>
                  </a:lnTo>
                  <a:lnTo>
                    <a:pt x="2456" y="1937"/>
                  </a:lnTo>
                  <a:lnTo>
                    <a:pt x="2452" y="1901"/>
                  </a:lnTo>
                  <a:lnTo>
                    <a:pt x="2446" y="1867"/>
                  </a:lnTo>
                  <a:lnTo>
                    <a:pt x="2443" y="1852"/>
                  </a:lnTo>
                  <a:lnTo>
                    <a:pt x="2440" y="1838"/>
                  </a:lnTo>
                  <a:lnTo>
                    <a:pt x="2436" y="1826"/>
                  </a:lnTo>
                  <a:lnTo>
                    <a:pt x="2431" y="1817"/>
                  </a:lnTo>
                  <a:lnTo>
                    <a:pt x="2419" y="1784"/>
                  </a:lnTo>
                  <a:lnTo>
                    <a:pt x="2412" y="1757"/>
                  </a:lnTo>
                  <a:lnTo>
                    <a:pt x="2409" y="1747"/>
                  </a:lnTo>
                  <a:lnTo>
                    <a:pt x="2408" y="1739"/>
                  </a:lnTo>
                  <a:lnTo>
                    <a:pt x="2405" y="1728"/>
                  </a:lnTo>
                  <a:lnTo>
                    <a:pt x="2397" y="1702"/>
                  </a:lnTo>
                  <a:lnTo>
                    <a:pt x="2389" y="1687"/>
                  </a:lnTo>
                  <a:lnTo>
                    <a:pt x="2381" y="1671"/>
                  </a:lnTo>
                  <a:lnTo>
                    <a:pt x="2372" y="1656"/>
                  </a:lnTo>
                  <a:lnTo>
                    <a:pt x="2367" y="1648"/>
                  </a:lnTo>
                  <a:lnTo>
                    <a:pt x="2361" y="1642"/>
                  </a:lnTo>
                  <a:lnTo>
                    <a:pt x="2361" y="1641"/>
                  </a:lnTo>
                  <a:lnTo>
                    <a:pt x="2359" y="1640"/>
                  </a:lnTo>
                  <a:lnTo>
                    <a:pt x="2358" y="1640"/>
                  </a:lnTo>
                  <a:lnTo>
                    <a:pt x="2352" y="1635"/>
                  </a:lnTo>
                  <a:lnTo>
                    <a:pt x="2345" y="1631"/>
                  </a:lnTo>
                  <a:lnTo>
                    <a:pt x="2293" y="1597"/>
                  </a:lnTo>
                  <a:lnTo>
                    <a:pt x="2237" y="1562"/>
                  </a:lnTo>
                  <a:lnTo>
                    <a:pt x="2169" y="1522"/>
                  </a:lnTo>
                  <a:lnTo>
                    <a:pt x="2097" y="1479"/>
                  </a:lnTo>
                  <a:lnTo>
                    <a:pt x="2025" y="1440"/>
                  </a:lnTo>
                  <a:lnTo>
                    <a:pt x="1993" y="1422"/>
                  </a:lnTo>
                  <a:lnTo>
                    <a:pt x="1962" y="1408"/>
                  </a:lnTo>
                  <a:lnTo>
                    <a:pt x="1936" y="1396"/>
                  </a:lnTo>
                  <a:lnTo>
                    <a:pt x="1913" y="1388"/>
                  </a:lnTo>
                  <a:lnTo>
                    <a:pt x="1902" y="1383"/>
                  </a:lnTo>
                  <a:lnTo>
                    <a:pt x="1873" y="1369"/>
                  </a:lnTo>
                  <a:lnTo>
                    <a:pt x="1832" y="1350"/>
                  </a:lnTo>
                  <a:lnTo>
                    <a:pt x="1811" y="1338"/>
                  </a:lnTo>
                  <a:lnTo>
                    <a:pt x="1789" y="1327"/>
                  </a:lnTo>
                  <a:lnTo>
                    <a:pt x="1767" y="1313"/>
                  </a:lnTo>
                  <a:lnTo>
                    <a:pt x="1747" y="1300"/>
                  </a:lnTo>
                  <a:lnTo>
                    <a:pt x="1731" y="1287"/>
                  </a:lnTo>
                  <a:lnTo>
                    <a:pt x="1724" y="1280"/>
                  </a:lnTo>
                  <a:lnTo>
                    <a:pt x="1719" y="1274"/>
                  </a:lnTo>
                  <a:lnTo>
                    <a:pt x="1716" y="1265"/>
                  </a:lnTo>
                  <a:lnTo>
                    <a:pt x="1709" y="1248"/>
                  </a:lnTo>
                  <a:lnTo>
                    <a:pt x="1705" y="1241"/>
                  </a:lnTo>
                  <a:lnTo>
                    <a:pt x="1703" y="1237"/>
                  </a:lnTo>
                  <a:lnTo>
                    <a:pt x="1701" y="1235"/>
                  </a:lnTo>
                  <a:lnTo>
                    <a:pt x="1699" y="1235"/>
                  </a:lnTo>
                  <a:lnTo>
                    <a:pt x="1697" y="1236"/>
                  </a:lnTo>
                  <a:lnTo>
                    <a:pt x="1695" y="1240"/>
                  </a:lnTo>
                  <a:lnTo>
                    <a:pt x="1693" y="1244"/>
                  </a:lnTo>
                  <a:lnTo>
                    <a:pt x="1693" y="1246"/>
                  </a:lnTo>
                  <a:lnTo>
                    <a:pt x="1689" y="1220"/>
                  </a:lnTo>
                  <a:lnTo>
                    <a:pt x="1684" y="1197"/>
                  </a:lnTo>
                  <a:lnTo>
                    <a:pt x="1680" y="1187"/>
                  </a:lnTo>
                  <a:lnTo>
                    <a:pt x="1676" y="1177"/>
                  </a:lnTo>
                  <a:lnTo>
                    <a:pt x="1672" y="1169"/>
                  </a:lnTo>
                  <a:lnTo>
                    <a:pt x="1666" y="1162"/>
                  </a:lnTo>
                  <a:lnTo>
                    <a:pt x="1661" y="1137"/>
                  </a:lnTo>
                  <a:lnTo>
                    <a:pt x="1670" y="1123"/>
                  </a:lnTo>
                  <a:lnTo>
                    <a:pt x="1683" y="1105"/>
                  </a:lnTo>
                  <a:lnTo>
                    <a:pt x="1690" y="1092"/>
                  </a:lnTo>
                  <a:lnTo>
                    <a:pt x="1696" y="1078"/>
                  </a:lnTo>
                  <a:lnTo>
                    <a:pt x="1704" y="1061"/>
                  </a:lnTo>
                  <a:lnTo>
                    <a:pt x="1711" y="1042"/>
                  </a:lnTo>
                  <a:lnTo>
                    <a:pt x="1718" y="1022"/>
                  </a:lnTo>
                  <a:lnTo>
                    <a:pt x="1725" y="999"/>
                  </a:lnTo>
                  <a:lnTo>
                    <a:pt x="1733" y="972"/>
                  </a:lnTo>
                  <a:lnTo>
                    <a:pt x="1740" y="943"/>
                  </a:lnTo>
                  <a:lnTo>
                    <a:pt x="1746" y="912"/>
                  </a:lnTo>
                  <a:lnTo>
                    <a:pt x="1752" y="876"/>
                  </a:lnTo>
                  <a:lnTo>
                    <a:pt x="1759" y="838"/>
                  </a:lnTo>
                  <a:lnTo>
                    <a:pt x="1765" y="797"/>
                  </a:lnTo>
                  <a:lnTo>
                    <a:pt x="1768" y="778"/>
                  </a:lnTo>
                  <a:lnTo>
                    <a:pt x="1773" y="734"/>
                  </a:lnTo>
                  <a:lnTo>
                    <a:pt x="1776" y="709"/>
                  </a:lnTo>
                  <a:lnTo>
                    <a:pt x="1777" y="686"/>
                  </a:lnTo>
                  <a:lnTo>
                    <a:pt x="1777" y="665"/>
                  </a:lnTo>
                  <a:lnTo>
                    <a:pt x="1776" y="657"/>
                  </a:lnTo>
                  <a:lnTo>
                    <a:pt x="1774" y="650"/>
                  </a:lnTo>
                  <a:lnTo>
                    <a:pt x="1775" y="647"/>
                  </a:lnTo>
                  <a:lnTo>
                    <a:pt x="1778" y="638"/>
                  </a:lnTo>
                  <a:lnTo>
                    <a:pt x="1781" y="624"/>
                  </a:lnTo>
                  <a:lnTo>
                    <a:pt x="1781" y="615"/>
                  </a:lnTo>
                  <a:lnTo>
                    <a:pt x="1783" y="605"/>
                  </a:lnTo>
                  <a:lnTo>
                    <a:pt x="1785" y="601"/>
                  </a:lnTo>
                  <a:lnTo>
                    <a:pt x="1793" y="583"/>
                  </a:lnTo>
                  <a:lnTo>
                    <a:pt x="1798" y="569"/>
                  </a:lnTo>
                  <a:lnTo>
                    <a:pt x="1804" y="551"/>
                  </a:lnTo>
                  <a:lnTo>
                    <a:pt x="1812" y="528"/>
                  </a:lnTo>
                  <a:lnTo>
                    <a:pt x="1820" y="499"/>
                  </a:lnTo>
                  <a:lnTo>
                    <a:pt x="1820" y="495"/>
                  </a:lnTo>
                  <a:lnTo>
                    <a:pt x="1820" y="483"/>
                  </a:lnTo>
                  <a:lnTo>
                    <a:pt x="1821" y="476"/>
                  </a:lnTo>
                  <a:lnTo>
                    <a:pt x="1822" y="468"/>
                  </a:lnTo>
                  <a:lnTo>
                    <a:pt x="1824" y="460"/>
                  </a:lnTo>
                  <a:lnTo>
                    <a:pt x="1827" y="453"/>
                  </a:lnTo>
                  <a:lnTo>
                    <a:pt x="1830" y="444"/>
                  </a:lnTo>
                  <a:lnTo>
                    <a:pt x="1833" y="432"/>
                  </a:lnTo>
                  <a:lnTo>
                    <a:pt x="1835" y="418"/>
                  </a:lnTo>
                  <a:lnTo>
                    <a:pt x="1838" y="399"/>
                  </a:lnTo>
                  <a:lnTo>
                    <a:pt x="1839" y="377"/>
                  </a:lnTo>
                  <a:lnTo>
                    <a:pt x="1838" y="353"/>
                  </a:lnTo>
                  <a:lnTo>
                    <a:pt x="1833" y="325"/>
                  </a:lnTo>
                  <a:lnTo>
                    <a:pt x="1830" y="310"/>
                  </a:lnTo>
                  <a:lnTo>
                    <a:pt x="1827" y="296"/>
                  </a:lnTo>
                  <a:lnTo>
                    <a:pt x="1823" y="280"/>
                  </a:lnTo>
                  <a:lnTo>
                    <a:pt x="1817" y="264"/>
                  </a:lnTo>
                  <a:lnTo>
                    <a:pt x="1811" y="248"/>
                  </a:lnTo>
                  <a:lnTo>
                    <a:pt x="1803" y="231"/>
                  </a:lnTo>
                  <a:lnTo>
                    <a:pt x="1794" y="214"/>
                  </a:lnTo>
                  <a:lnTo>
                    <a:pt x="1784" y="197"/>
                  </a:lnTo>
                  <a:lnTo>
                    <a:pt x="1772" y="179"/>
                  </a:lnTo>
                  <a:lnTo>
                    <a:pt x="1760" y="162"/>
                  </a:lnTo>
                  <a:lnTo>
                    <a:pt x="1745" y="144"/>
                  </a:lnTo>
                  <a:lnTo>
                    <a:pt x="1730" y="126"/>
                  </a:lnTo>
                  <a:lnTo>
                    <a:pt x="1712" y="108"/>
                  </a:lnTo>
                  <a:lnTo>
                    <a:pt x="1692" y="90"/>
                  </a:lnTo>
                  <a:lnTo>
                    <a:pt x="1672" y="73"/>
                  </a:lnTo>
                  <a:lnTo>
                    <a:pt x="1649" y="55"/>
                  </a:lnTo>
                  <a:lnTo>
                    <a:pt x="1620" y="42"/>
                  </a:lnTo>
                  <a:lnTo>
                    <a:pt x="1590" y="31"/>
                  </a:lnTo>
                  <a:lnTo>
                    <a:pt x="1553" y="20"/>
                  </a:lnTo>
                  <a:lnTo>
                    <a:pt x="1534" y="13"/>
                  </a:lnTo>
                  <a:lnTo>
                    <a:pt x="1514" y="8"/>
                  </a:lnTo>
                  <a:lnTo>
                    <a:pt x="1494" y="4"/>
                  </a:lnTo>
                  <a:lnTo>
                    <a:pt x="1475" y="1"/>
                  </a:lnTo>
                  <a:lnTo>
                    <a:pt x="1458" y="0"/>
                  </a:lnTo>
                  <a:lnTo>
                    <a:pt x="1442" y="0"/>
                  </a:lnTo>
                  <a:lnTo>
                    <a:pt x="1435" y="1"/>
                  </a:lnTo>
                  <a:lnTo>
                    <a:pt x="1428" y="2"/>
                  </a:lnTo>
                  <a:lnTo>
                    <a:pt x="1422" y="4"/>
                  </a:lnTo>
                  <a:lnTo>
                    <a:pt x="1416" y="7"/>
                  </a:lnTo>
                  <a:lnTo>
                    <a:pt x="1387" y="9"/>
                  </a:lnTo>
                  <a:lnTo>
                    <a:pt x="1356" y="14"/>
                  </a:lnTo>
                  <a:lnTo>
                    <a:pt x="1319" y="21"/>
                  </a:lnTo>
                  <a:lnTo>
                    <a:pt x="1298" y="26"/>
                  </a:lnTo>
                  <a:lnTo>
                    <a:pt x="1278" y="31"/>
                  </a:lnTo>
                  <a:lnTo>
                    <a:pt x="1258" y="37"/>
                  </a:lnTo>
                  <a:lnTo>
                    <a:pt x="1237" y="43"/>
                  </a:lnTo>
                  <a:lnTo>
                    <a:pt x="1217" y="52"/>
                  </a:lnTo>
                  <a:lnTo>
                    <a:pt x="1200" y="61"/>
                  </a:lnTo>
                  <a:lnTo>
                    <a:pt x="1183" y="71"/>
                  </a:lnTo>
                  <a:lnTo>
                    <a:pt x="1168" y="82"/>
                  </a:lnTo>
                  <a:lnTo>
                    <a:pt x="1152" y="96"/>
                  </a:lnTo>
                  <a:lnTo>
                    <a:pt x="1136" y="110"/>
                  </a:lnTo>
                  <a:lnTo>
                    <a:pt x="1121" y="122"/>
                  </a:lnTo>
                  <a:lnTo>
                    <a:pt x="1112" y="132"/>
                  </a:lnTo>
                  <a:lnTo>
                    <a:pt x="1102" y="142"/>
                  </a:lnTo>
                  <a:lnTo>
                    <a:pt x="1091" y="155"/>
                  </a:lnTo>
                  <a:lnTo>
                    <a:pt x="1076" y="174"/>
                  </a:lnTo>
                  <a:lnTo>
                    <a:pt x="1062" y="197"/>
                  </a:lnTo>
                  <a:lnTo>
                    <a:pt x="1046" y="223"/>
                  </a:lnTo>
                  <a:lnTo>
                    <a:pt x="1030" y="252"/>
                  </a:lnTo>
                  <a:lnTo>
                    <a:pt x="1023" y="269"/>
                  </a:lnTo>
                  <a:lnTo>
                    <a:pt x="1017" y="285"/>
                  </a:lnTo>
                  <a:lnTo>
                    <a:pt x="1011" y="304"/>
                  </a:lnTo>
                  <a:lnTo>
                    <a:pt x="1004" y="323"/>
                  </a:lnTo>
                  <a:lnTo>
                    <a:pt x="999" y="342"/>
                  </a:lnTo>
                  <a:lnTo>
                    <a:pt x="995" y="363"/>
                  </a:lnTo>
                  <a:lnTo>
                    <a:pt x="992" y="384"/>
                  </a:lnTo>
                  <a:lnTo>
                    <a:pt x="990" y="407"/>
                  </a:lnTo>
                  <a:lnTo>
                    <a:pt x="988" y="429"/>
                  </a:lnTo>
                  <a:lnTo>
                    <a:pt x="988" y="453"/>
                  </a:lnTo>
                  <a:lnTo>
                    <a:pt x="989" y="478"/>
                  </a:lnTo>
                  <a:lnTo>
                    <a:pt x="991" y="503"/>
                  </a:lnTo>
                  <a:lnTo>
                    <a:pt x="994" y="529"/>
                  </a:lnTo>
                  <a:lnTo>
                    <a:pt x="999" y="556"/>
                  </a:lnTo>
                  <a:lnTo>
                    <a:pt x="1007" y="584"/>
                  </a:lnTo>
                  <a:lnTo>
                    <a:pt x="1015" y="613"/>
                  </a:lnTo>
                  <a:lnTo>
                    <a:pt x="1012" y="614"/>
                  </a:lnTo>
                  <a:lnTo>
                    <a:pt x="1006" y="619"/>
                  </a:lnTo>
                  <a:lnTo>
                    <a:pt x="1002" y="622"/>
                  </a:lnTo>
                  <a:lnTo>
                    <a:pt x="998" y="628"/>
                  </a:lnTo>
                  <a:lnTo>
                    <a:pt x="994" y="633"/>
                  </a:lnTo>
                  <a:lnTo>
                    <a:pt x="991" y="640"/>
                  </a:lnTo>
                  <a:lnTo>
                    <a:pt x="988" y="648"/>
                  </a:lnTo>
                  <a:lnTo>
                    <a:pt x="986" y="658"/>
                  </a:lnTo>
                  <a:lnTo>
                    <a:pt x="985" y="669"/>
                  </a:lnTo>
                  <a:lnTo>
                    <a:pt x="986" y="680"/>
                  </a:lnTo>
                  <a:lnTo>
                    <a:pt x="988" y="695"/>
                  </a:lnTo>
                  <a:lnTo>
                    <a:pt x="992" y="710"/>
                  </a:lnTo>
                  <a:lnTo>
                    <a:pt x="998" y="727"/>
                  </a:lnTo>
                  <a:lnTo>
                    <a:pt x="1007" y="747"/>
                  </a:lnTo>
                  <a:lnTo>
                    <a:pt x="1041" y="797"/>
                  </a:lnTo>
                  <a:lnTo>
                    <a:pt x="1067" y="835"/>
                  </a:lnTo>
                  <a:lnTo>
                    <a:pt x="1082" y="860"/>
                  </a:lnTo>
                  <a:lnTo>
                    <a:pt x="1087" y="869"/>
                  </a:lnTo>
                  <a:lnTo>
                    <a:pt x="1094" y="879"/>
                  </a:lnTo>
                  <a:lnTo>
                    <a:pt x="1102" y="889"/>
                  </a:lnTo>
                  <a:lnTo>
                    <a:pt x="1111" y="899"/>
                  </a:lnTo>
                  <a:lnTo>
                    <a:pt x="1122" y="909"/>
                  </a:lnTo>
                  <a:lnTo>
                    <a:pt x="1128" y="913"/>
                  </a:lnTo>
                  <a:lnTo>
                    <a:pt x="1134" y="916"/>
                  </a:lnTo>
                  <a:lnTo>
                    <a:pt x="1139" y="918"/>
                  </a:lnTo>
                  <a:lnTo>
                    <a:pt x="1146" y="918"/>
                  </a:lnTo>
                  <a:lnTo>
                    <a:pt x="1148" y="980"/>
                  </a:lnTo>
                  <a:lnTo>
                    <a:pt x="1149" y="1042"/>
                  </a:lnTo>
                  <a:lnTo>
                    <a:pt x="1150" y="1113"/>
                  </a:lnTo>
                  <a:lnTo>
                    <a:pt x="1141" y="1120"/>
                  </a:lnTo>
                  <a:lnTo>
                    <a:pt x="1134" y="1129"/>
                  </a:lnTo>
                  <a:lnTo>
                    <a:pt x="1126" y="1136"/>
                  </a:lnTo>
                  <a:lnTo>
                    <a:pt x="1119" y="1144"/>
                  </a:lnTo>
                  <a:lnTo>
                    <a:pt x="1110" y="1154"/>
                  </a:lnTo>
                  <a:lnTo>
                    <a:pt x="1102" y="1167"/>
                  </a:lnTo>
                  <a:lnTo>
                    <a:pt x="1095" y="1180"/>
                  </a:lnTo>
                  <a:lnTo>
                    <a:pt x="1087" y="1195"/>
                  </a:lnTo>
                  <a:lnTo>
                    <a:pt x="1082" y="1212"/>
                  </a:lnTo>
                  <a:lnTo>
                    <a:pt x="1077" y="1230"/>
                  </a:lnTo>
                  <a:lnTo>
                    <a:pt x="1078" y="1221"/>
                  </a:lnTo>
                  <a:lnTo>
                    <a:pt x="1080" y="1214"/>
                  </a:lnTo>
                  <a:lnTo>
                    <a:pt x="1059" y="1232"/>
                  </a:lnTo>
                  <a:lnTo>
                    <a:pt x="1012" y="1277"/>
                  </a:lnTo>
                  <a:lnTo>
                    <a:pt x="984" y="1304"/>
                  </a:lnTo>
                  <a:lnTo>
                    <a:pt x="959" y="1329"/>
                  </a:lnTo>
                  <a:lnTo>
                    <a:pt x="937" y="1351"/>
                  </a:lnTo>
                  <a:lnTo>
                    <a:pt x="924" y="1367"/>
                  </a:lnTo>
                  <a:lnTo>
                    <a:pt x="923" y="1367"/>
                  </a:lnTo>
                  <a:lnTo>
                    <a:pt x="921" y="1369"/>
                  </a:lnTo>
                  <a:lnTo>
                    <a:pt x="884" y="1388"/>
                  </a:lnTo>
                  <a:lnTo>
                    <a:pt x="808" y="1427"/>
                  </a:lnTo>
                  <a:lnTo>
                    <a:pt x="709" y="1480"/>
                  </a:lnTo>
                  <a:lnTo>
                    <a:pt x="654" y="1511"/>
                  </a:lnTo>
                  <a:lnTo>
                    <a:pt x="598" y="1544"/>
                  </a:lnTo>
                  <a:lnTo>
                    <a:pt x="542" y="1577"/>
                  </a:lnTo>
                  <a:lnTo>
                    <a:pt x="487" y="1610"/>
                  </a:lnTo>
                  <a:lnTo>
                    <a:pt x="436" y="1643"/>
                  </a:lnTo>
                  <a:lnTo>
                    <a:pt x="390" y="1676"/>
                  </a:lnTo>
                  <a:lnTo>
                    <a:pt x="370" y="1692"/>
                  </a:lnTo>
                  <a:lnTo>
                    <a:pt x="351" y="1706"/>
                  </a:lnTo>
                  <a:lnTo>
                    <a:pt x="333" y="1721"/>
                  </a:lnTo>
                  <a:lnTo>
                    <a:pt x="319" y="1734"/>
                  </a:lnTo>
                  <a:lnTo>
                    <a:pt x="307" y="1748"/>
                  </a:lnTo>
                  <a:lnTo>
                    <a:pt x="298" y="1760"/>
                  </a:lnTo>
                  <a:lnTo>
                    <a:pt x="291" y="1772"/>
                  </a:lnTo>
                  <a:lnTo>
                    <a:pt x="289" y="1777"/>
                  </a:lnTo>
                  <a:lnTo>
                    <a:pt x="288" y="1782"/>
                  </a:lnTo>
                  <a:lnTo>
                    <a:pt x="273" y="1837"/>
                  </a:lnTo>
                  <a:lnTo>
                    <a:pt x="260" y="1886"/>
                  </a:lnTo>
                  <a:lnTo>
                    <a:pt x="252" y="1911"/>
                  </a:lnTo>
                  <a:lnTo>
                    <a:pt x="244" y="1934"/>
                  </a:lnTo>
                  <a:lnTo>
                    <a:pt x="238" y="2007"/>
                  </a:lnTo>
                  <a:lnTo>
                    <a:pt x="223" y="2176"/>
                  </a:lnTo>
                  <a:lnTo>
                    <a:pt x="216" y="2272"/>
                  </a:lnTo>
                  <a:lnTo>
                    <a:pt x="210" y="2361"/>
                  </a:lnTo>
                  <a:lnTo>
                    <a:pt x="209" y="2399"/>
                  </a:lnTo>
                  <a:lnTo>
                    <a:pt x="208" y="2433"/>
                  </a:lnTo>
                  <a:lnTo>
                    <a:pt x="208" y="2460"/>
                  </a:lnTo>
                  <a:lnTo>
                    <a:pt x="209" y="2479"/>
                  </a:lnTo>
                  <a:lnTo>
                    <a:pt x="206" y="2534"/>
                  </a:lnTo>
                  <a:lnTo>
                    <a:pt x="201" y="2592"/>
                  </a:lnTo>
                  <a:lnTo>
                    <a:pt x="194" y="2663"/>
                  </a:lnTo>
                  <a:lnTo>
                    <a:pt x="187" y="2739"/>
                  </a:lnTo>
                  <a:lnTo>
                    <a:pt x="178" y="2811"/>
                  </a:lnTo>
                  <a:lnTo>
                    <a:pt x="174" y="2844"/>
                  </a:lnTo>
                  <a:lnTo>
                    <a:pt x="167" y="2876"/>
                  </a:lnTo>
                  <a:lnTo>
                    <a:pt x="162" y="2901"/>
                  </a:lnTo>
                  <a:lnTo>
                    <a:pt x="156" y="2923"/>
                  </a:lnTo>
                  <a:lnTo>
                    <a:pt x="148" y="2970"/>
                  </a:lnTo>
                  <a:lnTo>
                    <a:pt x="139" y="3021"/>
                  </a:lnTo>
                  <a:lnTo>
                    <a:pt x="131" y="3081"/>
                  </a:lnTo>
                  <a:lnTo>
                    <a:pt x="122" y="3147"/>
                  </a:lnTo>
                  <a:lnTo>
                    <a:pt x="115" y="3212"/>
                  </a:lnTo>
                  <a:lnTo>
                    <a:pt x="113" y="3243"/>
                  </a:lnTo>
                  <a:lnTo>
                    <a:pt x="112" y="3271"/>
                  </a:lnTo>
                  <a:lnTo>
                    <a:pt x="112" y="3296"/>
                  </a:lnTo>
                  <a:lnTo>
                    <a:pt x="113" y="3317"/>
                  </a:lnTo>
                  <a:lnTo>
                    <a:pt x="108" y="3615"/>
                  </a:lnTo>
                  <a:lnTo>
                    <a:pt x="103" y="3840"/>
                  </a:lnTo>
                  <a:lnTo>
                    <a:pt x="101" y="3928"/>
                  </a:lnTo>
                  <a:lnTo>
                    <a:pt x="98" y="3983"/>
                  </a:lnTo>
                  <a:lnTo>
                    <a:pt x="96" y="4063"/>
                  </a:lnTo>
                  <a:lnTo>
                    <a:pt x="94" y="4145"/>
                  </a:lnTo>
                  <a:lnTo>
                    <a:pt x="94" y="4239"/>
                  </a:lnTo>
                  <a:lnTo>
                    <a:pt x="95" y="4333"/>
                  </a:lnTo>
                  <a:lnTo>
                    <a:pt x="96" y="4376"/>
                  </a:lnTo>
                  <a:lnTo>
                    <a:pt x="98" y="4415"/>
                  </a:lnTo>
                  <a:lnTo>
                    <a:pt x="101" y="4448"/>
                  </a:lnTo>
                  <a:lnTo>
                    <a:pt x="105" y="4474"/>
                  </a:lnTo>
                  <a:lnTo>
                    <a:pt x="107" y="4484"/>
                  </a:lnTo>
                  <a:lnTo>
                    <a:pt x="109" y="4492"/>
                  </a:lnTo>
                  <a:lnTo>
                    <a:pt x="112" y="4497"/>
                  </a:lnTo>
                  <a:lnTo>
                    <a:pt x="114" y="4498"/>
                  </a:lnTo>
                  <a:lnTo>
                    <a:pt x="115" y="4499"/>
                  </a:lnTo>
                  <a:lnTo>
                    <a:pt x="116" y="4501"/>
                  </a:lnTo>
                  <a:lnTo>
                    <a:pt x="121" y="4508"/>
                  </a:lnTo>
                  <a:lnTo>
                    <a:pt x="129" y="4520"/>
                  </a:lnTo>
                  <a:lnTo>
                    <a:pt x="136" y="4528"/>
                  </a:lnTo>
                  <a:lnTo>
                    <a:pt x="146" y="4536"/>
                  </a:lnTo>
                  <a:lnTo>
                    <a:pt x="149" y="4539"/>
                  </a:lnTo>
                  <a:lnTo>
                    <a:pt x="152" y="4543"/>
                  </a:lnTo>
                  <a:lnTo>
                    <a:pt x="156" y="4547"/>
                  </a:lnTo>
                  <a:lnTo>
                    <a:pt x="159" y="4552"/>
                  </a:lnTo>
                  <a:lnTo>
                    <a:pt x="162" y="4558"/>
                  </a:lnTo>
                  <a:lnTo>
                    <a:pt x="163" y="4565"/>
                  </a:lnTo>
                  <a:lnTo>
                    <a:pt x="163" y="4575"/>
                  </a:lnTo>
                  <a:lnTo>
                    <a:pt x="163" y="4601"/>
                  </a:lnTo>
                  <a:lnTo>
                    <a:pt x="164" y="4628"/>
                  </a:lnTo>
                  <a:lnTo>
                    <a:pt x="167" y="4659"/>
                  </a:lnTo>
                  <a:lnTo>
                    <a:pt x="170" y="4674"/>
                  </a:lnTo>
                  <a:lnTo>
                    <a:pt x="173" y="4689"/>
                  </a:lnTo>
                  <a:lnTo>
                    <a:pt x="177" y="4703"/>
                  </a:lnTo>
                  <a:lnTo>
                    <a:pt x="182" y="4717"/>
                  </a:lnTo>
                  <a:lnTo>
                    <a:pt x="187" y="4727"/>
                  </a:lnTo>
                  <a:lnTo>
                    <a:pt x="190" y="4732"/>
                  </a:lnTo>
                  <a:lnTo>
                    <a:pt x="194" y="4736"/>
                  </a:lnTo>
                  <a:lnTo>
                    <a:pt x="198" y="4739"/>
                  </a:lnTo>
                  <a:lnTo>
                    <a:pt x="203" y="4742"/>
                  </a:lnTo>
                  <a:lnTo>
                    <a:pt x="207" y="4743"/>
                  </a:lnTo>
                  <a:lnTo>
                    <a:pt x="212" y="4744"/>
                  </a:lnTo>
                  <a:lnTo>
                    <a:pt x="226" y="4746"/>
                  </a:lnTo>
                  <a:lnTo>
                    <a:pt x="223" y="4757"/>
                  </a:lnTo>
                  <a:lnTo>
                    <a:pt x="220" y="4771"/>
                  </a:lnTo>
                  <a:lnTo>
                    <a:pt x="215" y="4771"/>
                  </a:lnTo>
                  <a:lnTo>
                    <a:pt x="192" y="4775"/>
                  </a:lnTo>
                  <a:lnTo>
                    <a:pt x="168" y="4780"/>
                  </a:lnTo>
                  <a:lnTo>
                    <a:pt x="141" y="4787"/>
                  </a:lnTo>
                  <a:lnTo>
                    <a:pt x="128" y="4792"/>
                  </a:lnTo>
                  <a:lnTo>
                    <a:pt x="114" y="4797"/>
                  </a:lnTo>
                  <a:lnTo>
                    <a:pt x="102" y="4802"/>
                  </a:lnTo>
                  <a:lnTo>
                    <a:pt x="91" y="4808"/>
                  </a:lnTo>
                  <a:lnTo>
                    <a:pt x="81" y="4815"/>
                  </a:lnTo>
                  <a:lnTo>
                    <a:pt x="74" y="4823"/>
                  </a:lnTo>
                  <a:lnTo>
                    <a:pt x="71" y="4827"/>
                  </a:lnTo>
                  <a:lnTo>
                    <a:pt x="69" y="4830"/>
                  </a:lnTo>
                  <a:lnTo>
                    <a:pt x="68" y="4835"/>
                  </a:lnTo>
                  <a:lnTo>
                    <a:pt x="68" y="4839"/>
                  </a:lnTo>
                  <a:lnTo>
                    <a:pt x="25" y="5370"/>
                  </a:lnTo>
                  <a:lnTo>
                    <a:pt x="18" y="5419"/>
                  </a:lnTo>
                  <a:lnTo>
                    <a:pt x="12" y="5472"/>
                  </a:lnTo>
                  <a:lnTo>
                    <a:pt x="5" y="5535"/>
                  </a:lnTo>
                  <a:lnTo>
                    <a:pt x="3" y="5569"/>
                  </a:lnTo>
                  <a:lnTo>
                    <a:pt x="1" y="5603"/>
                  </a:lnTo>
                  <a:lnTo>
                    <a:pt x="0" y="5636"/>
                  </a:lnTo>
                  <a:lnTo>
                    <a:pt x="1" y="5668"/>
                  </a:lnTo>
                  <a:lnTo>
                    <a:pt x="2" y="5699"/>
                  </a:lnTo>
                  <a:lnTo>
                    <a:pt x="5" y="5726"/>
                  </a:lnTo>
                  <a:lnTo>
                    <a:pt x="8" y="5739"/>
                  </a:lnTo>
                  <a:lnTo>
                    <a:pt x="10" y="5750"/>
                  </a:lnTo>
                  <a:lnTo>
                    <a:pt x="13" y="5762"/>
                  </a:lnTo>
                  <a:lnTo>
                    <a:pt x="16" y="5771"/>
                  </a:lnTo>
                  <a:lnTo>
                    <a:pt x="25" y="5807"/>
                  </a:lnTo>
                  <a:lnTo>
                    <a:pt x="45" y="5892"/>
                  </a:lnTo>
                  <a:lnTo>
                    <a:pt x="66" y="5985"/>
                  </a:lnTo>
                  <a:lnTo>
                    <a:pt x="73" y="6022"/>
                  </a:lnTo>
                  <a:lnTo>
                    <a:pt x="76" y="6046"/>
                  </a:lnTo>
                  <a:lnTo>
                    <a:pt x="80" y="6060"/>
                  </a:lnTo>
                  <a:lnTo>
                    <a:pt x="85" y="6075"/>
                  </a:lnTo>
                  <a:lnTo>
                    <a:pt x="93" y="6091"/>
                  </a:lnTo>
                  <a:lnTo>
                    <a:pt x="100" y="6109"/>
                  </a:lnTo>
                  <a:lnTo>
                    <a:pt x="105" y="6116"/>
                  </a:lnTo>
                  <a:lnTo>
                    <a:pt x="109" y="6124"/>
                  </a:lnTo>
                  <a:lnTo>
                    <a:pt x="114" y="6130"/>
                  </a:lnTo>
                  <a:lnTo>
                    <a:pt x="120" y="6135"/>
                  </a:lnTo>
                  <a:lnTo>
                    <a:pt x="125" y="6138"/>
                  </a:lnTo>
                  <a:lnTo>
                    <a:pt x="130" y="6139"/>
                  </a:lnTo>
                  <a:lnTo>
                    <a:pt x="182" y="6145"/>
                  </a:lnTo>
                  <a:lnTo>
                    <a:pt x="238" y="6152"/>
                  </a:lnTo>
                  <a:lnTo>
                    <a:pt x="303" y="6158"/>
                  </a:lnTo>
                  <a:lnTo>
                    <a:pt x="373" y="6163"/>
                  </a:lnTo>
                  <a:lnTo>
                    <a:pt x="440" y="6166"/>
                  </a:lnTo>
                  <a:lnTo>
                    <a:pt x="470" y="6166"/>
                  </a:lnTo>
                  <a:lnTo>
                    <a:pt x="497" y="6166"/>
                  </a:lnTo>
                  <a:lnTo>
                    <a:pt x="520" y="6165"/>
                  </a:lnTo>
                  <a:lnTo>
                    <a:pt x="539" y="6162"/>
                  </a:lnTo>
                  <a:lnTo>
                    <a:pt x="545" y="6162"/>
                  </a:lnTo>
                  <a:lnTo>
                    <a:pt x="552" y="6162"/>
                  </a:lnTo>
                  <a:lnTo>
                    <a:pt x="560" y="6161"/>
                  </a:lnTo>
                  <a:lnTo>
                    <a:pt x="569" y="6159"/>
                  </a:lnTo>
                  <a:lnTo>
                    <a:pt x="576" y="6155"/>
                  </a:lnTo>
                  <a:lnTo>
                    <a:pt x="579" y="6153"/>
                  </a:lnTo>
                  <a:lnTo>
                    <a:pt x="581" y="6149"/>
                  </a:lnTo>
                  <a:lnTo>
                    <a:pt x="583" y="6146"/>
                  </a:lnTo>
                  <a:lnTo>
                    <a:pt x="584" y="6142"/>
                  </a:lnTo>
                  <a:lnTo>
                    <a:pt x="604" y="5773"/>
                  </a:lnTo>
                  <a:lnTo>
                    <a:pt x="618" y="5505"/>
                  </a:lnTo>
                  <a:lnTo>
                    <a:pt x="622" y="5407"/>
                  </a:lnTo>
                  <a:lnTo>
                    <a:pt x="624" y="5353"/>
                  </a:lnTo>
                  <a:lnTo>
                    <a:pt x="612" y="5230"/>
                  </a:lnTo>
                  <a:lnTo>
                    <a:pt x="605" y="5137"/>
                  </a:lnTo>
                  <a:lnTo>
                    <a:pt x="602" y="5101"/>
                  </a:lnTo>
                  <a:lnTo>
                    <a:pt x="601" y="5078"/>
                  </a:lnTo>
                  <a:lnTo>
                    <a:pt x="600" y="5064"/>
                  </a:lnTo>
                  <a:lnTo>
                    <a:pt x="596" y="5034"/>
                  </a:lnTo>
                  <a:lnTo>
                    <a:pt x="593" y="5017"/>
                  </a:lnTo>
                  <a:lnTo>
                    <a:pt x="590" y="5000"/>
                  </a:lnTo>
                  <a:lnTo>
                    <a:pt x="584" y="4985"/>
                  </a:lnTo>
                  <a:lnTo>
                    <a:pt x="581" y="4978"/>
                  </a:lnTo>
                  <a:lnTo>
                    <a:pt x="578" y="4973"/>
                  </a:lnTo>
                  <a:lnTo>
                    <a:pt x="562" y="4947"/>
                  </a:lnTo>
                  <a:lnTo>
                    <a:pt x="521" y="4890"/>
                  </a:lnTo>
                  <a:lnTo>
                    <a:pt x="498" y="4859"/>
                  </a:lnTo>
                  <a:lnTo>
                    <a:pt x="475" y="4830"/>
                  </a:lnTo>
                  <a:lnTo>
                    <a:pt x="465" y="4819"/>
                  </a:lnTo>
                  <a:lnTo>
                    <a:pt x="456" y="4808"/>
                  </a:lnTo>
                  <a:lnTo>
                    <a:pt x="448" y="4801"/>
                  </a:lnTo>
                  <a:lnTo>
                    <a:pt x="442" y="4797"/>
                  </a:lnTo>
                  <a:lnTo>
                    <a:pt x="440" y="4796"/>
                  </a:lnTo>
                  <a:lnTo>
                    <a:pt x="434" y="4748"/>
                  </a:lnTo>
                  <a:lnTo>
                    <a:pt x="431" y="4723"/>
                  </a:lnTo>
                  <a:lnTo>
                    <a:pt x="430" y="4723"/>
                  </a:lnTo>
                  <a:lnTo>
                    <a:pt x="435" y="4718"/>
                  </a:lnTo>
                  <a:lnTo>
                    <a:pt x="441" y="4713"/>
                  </a:lnTo>
                  <a:lnTo>
                    <a:pt x="446" y="4706"/>
                  </a:lnTo>
                  <a:lnTo>
                    <a:pt x="451" y="4700"/>
                  </a:lnTo>
                  <a:lnTo>
                    <a:pt x="456" y="4692"/>
                  </a:lnTo>
                  <a:lnTo>
                    <a:pt x="459" y="4684"/>
                  </a:lnTo>
                  <a:lnTo>
                    <a:pt x="461" y="4673"/>
                  </a:lnTo>
                  <a:lnTo>
                    <a:pt x="462" y="4663"/>
                  </a:lnTo>
                  <a:lnTo>
                    <a:pt x="460" y="4658"/>
                  </a:lnTo>
                  <a:lnTo>
                    <a:pt x="457" y="4641"/>
                  </a:lnTo>
                  <a:lnTo>
                    <a:pt x="456" y="4629"/>
                  </a:lnTo>
                  <a:lnTo>
                    <a:pt x="455" y="4615"/>
                  </a:lnTo>
                  <a:lnTo>
                    <a:pt x="455" y="4600"/>
                  </a:lnTo>
                  <a:lnTo>
                    <a:pt x="457" y="4582"/>
                  </a:lnTo>
                  <a:lnTo>
                    <a:pt x="458" y="4570"/>
                  </a:lnTo>
                  <a:lnTo>
                    <a:pt x="460" y="4539"/>
                  </a:lnTo>
                  <a:lnTo>
                    <a:pt x="461" y="4520"/>
                  </a:lnTo>
                  <a:lnTo>
                    <a:pt x="461" y="4499"/>
                  </a:lnTo>
                  <a:lnTo>
                    <a:pt x="460" y="4478"/>
                  </a:lnTo>
                  <a:lnTo>
                    <a:pt x="458" y="4459"/>
                  </a:lnTo>
                  <a:lnTo>
                    <a:pt x="462" y="4455"/>
                  </a:lnTo>
                  <a:lnTo>
                    <a:pt x="462" y="4456"/>
                  </a:lnTo>
                  <a:lnTo>
                    <a:pt x="468" y="4452"/>
                  </a:lnTo>
                  <a:lnTo>
                    <a:pt x="475" y="4448"/>
                  </a:lnTo>
                  <a:lnTo>
                    <a:pt x="483" y="4443"/>
                  </a:lnTo>
                  <a:lnTo>
                    <a:pt x="491" y="4436"/>
                  </a:lnTo>
                  <a:lnTo>
                    <a:pt x="498" y="4426"/>
                  </a:lnTo>
                  <a:lnTo>
                    <a:pt x="500" y="4421"/>
                  </a:lnTo>
                  <a:lnTo>
                    <a:pt x="502" y="4415"/>
                  </a:lnTo>
                  <a:lnTo>
                    <a:pt x="504" y="4410"/>
                  </a:lnTo>
                  <a:lnTo>
                    <a:pt x="504" y="4403"/>
                  </a:lnTo>
                  <a:lnTo>
                    <a:pt x="512" y="4370"/>
                  </a:lnTo>
                  <a:lnTo>
                    <a:pt x="516" y="4383"/>
                  </a:lnTo>
                  <a:lnTo>
                    <a:pt x="524" y="4414"/>
                  </a:lnTo>
                  <a:lnTo>
                    <a:pt x="536" y="4450"/>
                  </a:lnTo>
                  <a:lnTo>
                    <a:pt x="542" y="4466"/>
                  </a:lnTo>
                  <a:lnTo>
                    <a:pt x="547" y="4478"/>
                  </a:lnTo>
                  <a:lnTo>
                    <a:pt x="551" y="4505"/>
                  </a:lnTo>
                  <a:lnTo>
                    <a:pt x="558" y="4570"/>
                  </a:lnTo>
                  <a:lnTo>
                    <a:pt x="567" y="4645"/>
                  </a:lnTo>
                  <a:lnTo>
                    <a:pt x="569" y="4678"/>
                  </a:lnTo>
                  <a:lnTo>
                    <a:pt x="570" y="4706"/>
                  </a:lnTo>
                  <a:lnTo>
                    <a:pt x="570" y="4715"/>
                  </a:lnTo>
                  <a:lnTo>
                    <a:pt x="571" y="4723"/>
                  </a:lnTo>
                  <a:lnTo>
                    <a:pt x="574" y="4732"/>
                  </a:lnTo>
                  <a:lnTo>
                    <a:pt x="576" y="4738"/>
                  </a:lnTo>
                  <a:lnTo>
                    <a:pt x="579" y="4742"/>
                  </a:lnTo>
                  <a:lnTo>
                    <a:pt x="583" y="4747"/>
                  </a:lnTo>
                  <a:lnTo>
                    <a:pt x="588" y="4751"/>
                  </a:lnTo>
                  <a:lnTo>
                    <a:pt x="595" y="4754"/>
                  </a:lnTo>
                  <a:lnTo>
                    <a:pt x="602" y="4756"/>
                  </a:lnTo>
                  <a:lnTo>
                    <a:pt x="610" y="4758"/>
                  </a:lnTo>
                  <a:lnTo>
                    <a:pt x="621" y="4759"/>
                  </a:lnTo>
                  <a:lnTo>
                    <a:pt x="645" y="4755"/>
                  </a:lnTo>
                  <a:lnTo>
                    <a:pt x="665" y="4805"/>
                  </a:lnTo>
                  <a:lnTo>
                    <a:pt x="704" y="4893"/>
                  </a:lnTo>
                  <a:lnTo>
                    <a:pt x="725" y="4941"/>
                  </a:lnTo>
                  <a:lnTo>
                    <a:pt x="748" y="4987"/>
                  </a:lnTo>
                  <a:lnTo>
                    <a:pt x="769" y="5027"/>
                  </a:lnTo>
                  <a:lnTo>
                    <a:pt x="778" y="5044"/>
                  </a:lnTo>
                  <a:lnTo>
                    <a:pt x="788" y="5057"/>
                  </a:lnTo>
                  <a:lnTo>
                    <a:pt x="808" y="5108"/>
                  </a:lnTo>
                  <a:lnTo>
                    <a:pt x="830" y="5163"/>
                  </a:lnTo>
                  <a:lnTo>
                    <a:pt x="855" y="5229"/>
                  </a:lnTo>
                  <a:lnTo>
                    <a:pt x="869" y="5266"/>
                  </a:lnTo>
                  <a:lnTo>
                    <a:pt x="880" y="5302"/>
                  </a:lnTo>
                  <a:lnTo>
                    <a:pt x="892" y="5338"/>
                  </a:lnTo>
                  <a:lnTo>
                    <a:pt x="902" y="5374"/>
                  </a:lnTo>
                  <a:lnTo>
                    <a:pt x="911" y="5407"/>
                  </a:lnTo>
                  <a:lnTo>
                    <a:pt x="917" y="5439"/>
                  </a:lnTo>
                  <a:lnTo>
                    <a:pt x="923" y="5467"/>
                  </a:lnTo>
                  <a:lnTo>
                    <a:pt x="924" y="5479"/>
                  </a:lnTo>
                  <a:lnTo>
                    <a:pt x="924" y="5492"/>
                  </a:lnTo>
                  <a:lnTo>
                    <a:pt x="932" y="5530"/>
                  </a:lnTo>
                  <a:lnTo>
                    <a:pt x="952" y="5619"/>
                  </a:lnTo>
                  <a:lnTo>
                    <a:pt x="970" y="5715"/>
                  </a:lnTo>
                  <a:lnTo>
                    <a:pt x="976" y="5752"/>
                  </a:lnTo>
                  <a:lnTo>
                    <a:pt x="979" y="5766"/>
                  </a:lnTo>
                  <a:lnTo>
                    <a:pt x="980" y="5774"/>
                  </a:lnTo>
                  <a:lnTo>
                    <a:pt x="978" y="5774"/>
                  </a:lnTo>
                  <a:lnTo>
                    <a:pt x="978" y="5776"/>
                  </a:lnTo>
                  <a:lnTo>
                    <a:pt x="952" y="5810"/>
                  </a:lnTo>
                  <a:lnTo>
                    <a:pt x="931" y="5840"/>
                  </a:lnTo>
                  <a:lnTo>
                    <a:pt x="908" y="5874"/>
                  </a:lnTo>
                  <a:lnTo>
                    <a:pt x="885" y="5910"/>
                  </a:lnTo>
                  <a:lnTo>
                    <a:pt x="875" y="5929"/>
                  </a:lnTo>
                  <a:lnTo>
                    <a:pt x="864" y="5946"/>
                  </a:lnTo>
                  <a:lnTo>
                    <a:pt x="856" y="5964"/>
                  </a:lnTo>
                  <a:lnTo>
                    <a:pt x="849" y="5980"/>
                  </a:lnTo>
                  <a:lnTo>
                    <a:pt x="844" y="5995"/>
                  </a:lnTo>
                  <a:lnTo>
                    <a:pt x="841" y="6009"/>
                  </a:lnTo>
                  <a:lnTo>
                    <a:pt x="829" y="6036"/>
                  </a:lnTo>
                  <a:lnTo>
                    <a:pt x="803" y="6098"/>
                  </a:lnTo>
                  <a:lnTo>
                    <a:pt x="788" y="6133"/>
                  </a:lnTo>
                  <a:lnTo>
                    <a:pt x="772" y="6167"/>
                  </a:lnTo>
                  <a:lnTo>
                    <a:pt x="758" y="6194"/>
                  </a:lnTo>
                  <a:lnTo>
                    <a:pt x="750" y="6205"/>
                  </a:lnTo>
                  <a:lnTo>
                    <a:pt x="744" y="6214"/>
                  </a:lnTo>
                  <a:lnTo>
                    <a:pt x="717" y="6270"/>
                  </a:lnTo>
                  <a:lnTo>
                    <a:pt x="658" y="6395"/>
                  </a:lnTo>
                  <a:lnTo>
                    <a:pt x="627" y="6464"/>
                  </a:lnTo>
                  <a:lnTo>
                    <a:pt x="600" y="6527"/>
                  </a:lnTo>
                  <a:lnTo>
                    <a:pt x="580" y="6575"/>
                  </a:lnTo>
                  <a:lnTo>
                    <a:pt x="575" y="6590"/>
                  </a:lnTo>
                  <a:lnTo>
                    <a:pt x="573" y="6600"/>
                  </a:lnTo>
                  <a:lnTo>
                    <a:pt x="562" y="6623"/>
                  </a:lnTo>
                  <a:lnTo>
                    <a:pt x="535" y="6673"/>
                  </a:lnTo>
                  <a:lnTo>
                    <a:pt x="519" y="6702"/>
                  </a:lnTo>
                  <a:lnTo>
                    <a:pt x="503" y="6728"/>
                  </a:lnTo>
                  <a:lnTo>
                    <a:pt x="489" y="6750"/>
                  </a:lnTo>
                  <a:lnTo>
                    <a:pt x="483" y="6758"/>
                  </a:lnTo>
                  <a:lnTo>
                    <a:pt x="476" y="6764"/>
                  </a:lnTo>
                  <a:lnTo>
                    <a:pt x="475" y="6766"/>
                  </a:lnTo>
                  <a:lnTo>
                    <a:pt x="471" y="6770"/>
                  </a:lnTo>
                  <a:lnTo>
                    <a:pt x="467" y="6778"/>
                  </a:lnTo>
                  <a:lnTo>
                    <a:pt x="465" y="6783"/>
                  </a:lnTo>
                  <a:lnTo>
                    <a:pt x="463" y="6789"/>
                  </a:lnTo>
                  <a:lnTo>
                    <a:pt x="462" y="6796"/>
                  </a:lnTo>
                  <a:lnTo>
                    <a:pt x="462" y="6803"/>
                  </a:lnTo>
                  <a:lnTo>
                    <a:pt x="463" y="6811"/>
                  </a:lnTo>
                  <a:lnTo>
                    <a:pt x="465" y="6820"/>
                  </a:lnTo>
                  <a:lnTo>
                    <a:pt x="468" y="6830"/>
                  </a:lnTo>
                  <a:lnTo>
                    <a:pt x="473" y="6840"/>
                  </a:lnTo>
                  <a:lnTo>
                    <a:pt x="480" y="6852"/>
                  </a:lnTo>
                  <a:lnTo>
                    <a:pt x="489" y="6864"/>
                  </a:lnTo>
                  <a:lnTo>
                    <a:pt x="494" y="6902"/>
                  </a:lnTo>
                  <a:lnTo>
                    <a:pt x="498" y="6923"/>
                  </a:lnTo>
                  <a:lnTo>
                    <a:pt x="502" y="6946"/>
                  </a:lnTo>
                  <a:lnTo>
                    <a:pt x="508" y="6969"/>
                  </a:lnTo>
                  <a:lnTo>
                    <a:pt x="514" y="6989"/>
                  </a:lnTo>
                  <a:lnTo>
                    <a:pt x="520" y="7005"/>
                  </a:lnTo>
                  <a:lnTo>
                    <a:pt x="523" y="7012"/>
                  </a:lnTo>
                  <a:lnTo>
                    <a:pt x="527" y="7017"/>
                  </a:lnTo>
                  <a:lnTo>
                    <a:pt x="530" y="7032"/>
                  </a:lnTo>
                  <a:lnTo>
                    <a:pt x="534" y="7051"/>
                  </a:lnTo>
                  <a:lnTo>
                    <a:pt x="537" y="7075"/>
                  </a:lnTo>
                  <a:lnTo>
                    <a:pt x="539" y="7105"/>
                  </a:lnTo>
                  <a:lnTo>
                    <a:pt x="539" y="7139"/>
                  </a:lnTo>
                  <a:lnTo>
                    <a:pt x="538" y="7158"/>
                  </a:lnTo>
                  <a:lnTo>
                    <a:pt x="536" y="7178"/>
                  </a:lnTo>
                  <a:lnTo>
                    <a:pt x="534" y="7197"/>
                  </a:lnTo>
                  <a:lnTo>
                    <a:pt x="529" y="7218"/>
                  </a:lnTo>
                  <a:lnTo>
                    <a:pt x="526" y="7230"/>
                  </a:lnTo>
                  <a:lnTo>
                    <a:pt x="520" y="7264"/>
                  </a:lnTo>
                  <a:lnTo>
                    <a:pt x="517" y="7286"/>
                  </a:lnTo>
                  <a:lnTo>
                    <a:pt x="514" y="7311"/>
                  </a:lnTo>
                  <a:lnTo>
                    <a:pt x="512" y="7338"/>
                  </a:lnTo>
                  <a:lnTo>
                    <a:pt x="511" y="7367"/>
                  </a:lnTo>
                  <a:lnTo>
                    <a:pt x="513" y="7396"/>
                  </a:lnTo>
                  <a:lnTo>
                    <a:pt x="514" y="7410"/>
                  </a:lnTo>
                  <a:lnTo>
                    <a:pt x="516" y="7424"/>
                  </a:lnTo>
                  <a:lnTo>
                    <a:pt x="519" y="7438"/>
                  </a:lnTo>
                  <a:lnTo>
                    <a:pt x="523" y="7451"/>
                  </a:lnTo>
                  <a:lnTo>
                    <a:pt x="527" y="7465"/>
                  </a:lnTo>
                  <a:lnTo>
                    <a:pt x="532" y="7477"/>
                  </a:lnTo>
                  <a:lnTo>
                    <a:pt x="540" y="7489"/>
                  </a:lnTo>
                  <a:lnTo>
                    <a:pt x="547" y="7500"/>
                  </a:lnTo>
                  <a:lnTo>
                    <a:pt x="555" y="7511"/>
                  </a:lnTo>
                  <a:lnTo>
                    <a:pt x="565" y="7520"/>
                  </a:lnTo>
                  <a:lnTo>
                    <a:pt x="575" y="7527"/>
                  </a:lnTo>
                  <a:lnTo>
                    <a:pt x="587" y="7534"/>
                  </a:lnTo>
                  <a:lnTo>
                    <a:pt x="601" y="7540"/>
                  </a:lnTo>
                  <a:lnTo>
                    <a:pt x="615" y="7544"/>
                  </a:lnTo>
                  <a:lnTo>
                    <a:pt x="628" y="7546"/>
                  </a:lnTo>
                  <a:lnTo>
                    <a:pt x="662" y="7548"/>
                  </a:lnTo>
                  <a:lnTo>
                    <a:pt x="711" y="7551"/>
                  </a:lnTo>
                  <a:lnTo>
                    <a:pt x="739" y="7552"/>
                  </a:lnTo>
                  <a:lnTo>
                    <a:pt x="768" y="7552"/>
                  </a:lnTo>
                  <a:lnTo>
                    <a:pt x="797" y="7551"/>
                  </a:lnTo>
                  <a:lnTo>
                    <a:pt x="826" y="7550"/>
                  </a:lnTo>
                  <a:lnTo>
                    <a:pt x="853" y="7547"/>
                  </a:lnTo>
                  <a:lnTo>
                    <a:pt x="879" y="7542"/>
                  </a:lnTo>
                  <a:lnTo>
                    <a:pt x="890" y="7540"/>
                  </a:lnTo>
                  <a:lnTo>
                    <a:pt x="901" y="7536"/>
                  </a:lnTo>
                  <a:lnTo>
                    <a:pt x="911" y="7532"/>
                  </a:lnTo>
                  <a:lnTo>
                    <a:pt x="919" y="7528"/>
                  </a:lnTo>
                  <a:lnTo>
                    <a:pt x="927" y="7524"/>
                  </a:lnTo>
                  <a:lnTo>
                    <a:pt x="933" y="7519"/>
                  </a:lnTo>
                  <a:lnTo>
                    <a:pt x="938" y="7513"/>
                  </a:lnTo>
                  <a:lnTo>
                    <a:pt x="941" y="7506"/>
                  </a:lnTo>
                  <a:lnTo>
                    <a:pt x="945" y="7484"/>
                  </a:lnTo>
                  <a:lnTo>
                    <a:pt x="950" y="7459"/>
                  </a:lnTo>
                  <a:lnTo>
                    <a:pt x="954" y="7428"/>
                  </a:lnTo>
                  <a:lnTo>
                    <a:pt x="956" y="7390"/>
                  </a:lnTo>
                  <a:lnTo>
                    <a:pt x="956" y="7370"/>
                  </a:lnTo>
                  <a:lnTo>
                    <a:pt x="956" y="7351"/>
                  </a:lnTo>
                  <a:lnTo>
                    <a:pt x="954" y="7330"/>
                  </a:lnTo>
                  <a:lnTo>
                    <a:pt x="952" y="7309"/>
                  </a:lnTo>
                  <a:lnTo>
                    <a:pt x="947" y="7289"/>
                  </a:lnTo>
                  <a:lnTo>
                    <a:pt x="942" y="7269"/>
                  </a:lnTo>
                  <a:lnTo>
                    <a:pt x="941" y="7264"/>
                  </a:lnTo>
                  <a:lnTo>
                    <a:pt x="931" y="7230"/>
                  </a:lnTo>
                  <a:lnTo>
                    <a:pt x="921" y="7209"/>
                  </a:lnTo>
                  <a:lnTo>
                    <a:pt x="915" y="7195"/>
                  </a:lnTo>
                  <a:lnTo>
                    <a:pt x="911" y="7187"/>
                  </a:lnTo>
                  <a:lnTo>
                    <a:pt x="908" y="7181"/>
                  </a:lnTo>
                  <a:lnTo>
                    <a:pt x="907" y="7175"/>
                  </a:lnTo>
                  <a:lnTo>
                    <a:pt x="906" y="7167"/>
                  </a:lnTo>
                  <a:lnTo>
                    <a:pt x="906" y="7153"/>
                  </a:lnTo>
                  <a:lnTo>
                    <a:pt x="906" y="7133"/>
                  </a:lnTo>
                  <a:lnTo>
                    <a:pt x="907" y="7133"/>
                  </a:lnTo>
                  <a:lnTo>
                    <a:pt x="907" y="7137"/>
                  </a:lnTo>
                  <a:lnTo>
                    <a:pt x="908" y="7158"/>
                  </a:lnTo>
                  <a:lnTo>
                    <a:pt x="910" y="7143"/>
                  </a:lnTo>
                  <a:lnTo>
                    <a:pt x="912" y="7107"/>
                  </a:lnTo>
                  <a:lnTo>
                    <a:pt x="913" y="7086"/>
                  </a:lnTo>
                  <a:lnTo>
                    <a:pt x="913" y="7064"/>
                  </a:lnTo>
                  <a:lnTo>
                    <a:pt x="911" y="7045"/>
                  </a:lnTo>
                  <a:lnTo>
                    <a:pt x="910" y="7035"/>
                  </a:lnTo>
                  <a:lnTo>
                    <a:pt x="908" y="7028"/>
                  </a:lnTo>
                  <a:lnTo>
                    <a:pt x="918" y="7014"/>
                  </a:lnTo>
                  <a:lnTo>
                    <a:pt x="929" y="6996"/>
                  </a:lnTo>
                  <a:lnTo>
                    <a:pt x="939" y="6976"/>
                  </a:lnTo>
                  <a:lnTo>
                    <a:pt x="948" y="6953"/>
                  </a:lnTo>
                  <a:lnTo>
                    <a:pt x="967" y="6930"/>
                  </a:lnTo>
                  <a:lnTo>
                    <a:pt x="986" y="6904"/>
                  </a:lnTo>
                  <a:lnTo>
                    <a:pt x="1007" y="6873"/>
                  </a:lnTo>
                  <a:lnTo>
                    <a:pt x="1028" y="6839"/>
                  </a:lnTo>
                  <a:lnTo>
                    <a:pt x="1047" y="6807"/>
                  </a:lnTo>
                  <a:lnTo>
                    <a:pt x="1054" y="6793"/>
                  </a:lnTo>
                  <a:lnTo>
                    <a:pt x="1059" y="6779"/>
                  </a:lnTo>
                  <a:lnTo>
                    <a:pt x="1064" y="6768"/>
                  </a:lnTo>
                  <a:lnTo>
                    <a:pt x="1065" y="6759"/>
                  </a:lnTo>
                  <a:lnTo>
                    <a:pt x="1069" y="6747"/>
                  </a:lnTo>
                  <a:lnTo>
                    <a:pt x="1078" y="6723"/>
                  </a:lnTo>
                  <a:lnTo>
                    <a:pt x="1083" y="6711"/>
                  </a:lnTo>
                  <a:lnTo>
                    <a:pt x="1090" y="6701"/>
                  </a:lnTo>
                  <a:lnTo>
                    <a:pt x="1092" y="6699"/>
                  </a:lnTo>
                  <a:lnTo>
                    <a:pt x="1095" y="6698"/>
                  </a:lnTo>
                  <a:lnTo>
                    <a:pt x="1097" y="6698"/>
                  </a:lnTo>
                  <a:lnTo>
                    <a:pt x="1099" y="6701"/>
                  </a:lnTo>
                  <a:lnTo>
                    <a:pt x="1099" y="6702"/>
                  </a:lnTo>
                  <a:lnTo>
                    <a:pt x="1100" y="6703"/>
                  </a:lnTo>
                  <a:lnTo>
                    <a:pt x="1106" y="6725"/>
                  </a:lnTo>
                  <a:lnTo>
                    <a:pt x="1121" y="6776"/>
                  </a:lnTo>
                  <a:lnTo>
                    <a:pt x="1129" y="6804"/>
                  </a:lnTo>
                  <a:lnTo>
                    <a:pt x="1138" y="6831"/>
                  </a:lnTo>
                  <a:lnTo>
                    <a:pt x="1148" y="6853"/>
                  </a:lnTo>
                  <a:lnTo>
                    <a:pt x="1152" y="6861"/>
                  </a:lnTo>
                  <a:lnTo>
                    <a:pt x="1156" y="6867"/>
                  </a:lnTo>
                  <a:lnTo>
                    <a:pt x="1157" y="6877"/>
                  </a:lnTo>
                  <a:lnTo>
                    <a:pt x="1158" y="6888"/>
                  </a:lnTo>
                  <a:lnTo>
                    <a:pt x="1159" y="6903"/>
                  </a:lnTo>
                  <a:lnTo>
                    <a:pt x="1158" y="6921"/>
                  </a:lnTo>
                  <a:lnTo>
                    <a:pt x="1157" y="6943"/>
                  </a:lnTo>
                  <a:lnTo>
                    <a:pt x="1154" y="6968"/>
                  </a:lnTo>
                  <a:lnTo>
                    <a:pt x="1149" y="6996"/>
                  </a:lnTo>
                  <a:lnTo>
                    <a:pt x="1152" y="7022"/>
                  </a:lnTo>
                  <a:lnTo>
                    <a:pt x="1155" y="7050"/>
                  </a:lnTo>
                  <a:lnTo>
                    <a:pt x="1161" y="7084"/>
                  </a:lnTo>
                  <a:lnTo>
                    <a:pt x="1169" y="7122"/>
                  </a:lnTo>
                  <a:lnTo>
                    <a:pt x="1179" y="7162"/>
                  </a:lnTo>
                  <a:lnTo>
                    <a:pt x="1185" y="7181"/>
                  </a:lnTo>
                  <a:lnTo>
                    <a:pt x="1191" y="7199"/>
                  </a:lnTo>
                  <a:lnTo>
                    <a:pt x="1198" y="7217"/>
                  </a:lnTo>
                  <a:lnTo>
                    <a:pt x="1207" y="7234"/>
                  </a:lnTo>
                  <a:lnTo>
                    <a:pt x="1209" y="7248"/>
                  </a:lnTo>
                  <a:lnTo>
                    <a:pt x="1211" y="7266"/>
                  </a:lnTo>
                  <a:lnTo>
                    <a:pt x="1214" y="7289"/>
                  </a:lnTo>
                  <a:lnTo>
                    <a:pt x="1216" y="7319"/>
                  </a:lnTo>
                  <a:lnTo>
                    <a:pt x="1217" y="7354"/>
                  </a:lnTo>
                  <a:lnTo>
                    <a:pt x="1216" y="7395"/>
                  </a:lnTo>
                  <a:lnTo>
                    <a:pt x="1214" y="7441"/>
                  </a:lnTo>
                  <a:lnTo>
                    <a:pt x="1214" y="7452"/>
                  </a:lnTo>
                  <a:lnTo>
                    <a:pt x="1214" y="7485"/>
                  </a:lnTo>
                  <a:lnTo>
                    <a:pt x="1216" y="7531"/>
                  </a:lnTo>
                  <a:lnTo>
                    <a:pt x="1217" y="7558"/>
                  </a:lnTo>
                  <a:lnTo>
                    <a:pt x="1220" y="7586"/>
                  </a:lnTo>
                  <a:lnTo>
                    <a:pt x="1223" y="7616"/>
                  </a:lnTo>
                  <a:lnTo>
                    <a:pt x="1228" y="7645"/>
                  </a:lnTo>
                  <a:lnTo>
                    <a:pt x="1234" y="7675"/>
                  </a:lnTo>
                  <a:lnTo>
                    <a:pt x="1240" y="7703"/>
                  </a:lnTo>
                  <a:lnTo>
                    <a:pt x="1248" y="7730"/>
                  </a:lnTo>
                  <a:lnTo>
                    <a:pt x="1253" y="7742"/>
                  </a:lnTo>
                  <a:lnTo>
                    <a:pt x="1259" y="7754"/>
                  </a:lnTo>
                  <a:lnTo>
                    <a:pt x="1264" y="7765"/>
                  </a:lnTo>
                  <a:lnTo>
                    <a:pt x="1270" y="7775"/>
                  </a:lnTo>
                  <a:lnTo>
                    <a:pt x="1276" y="7784"/>
                  </a:lnTo>
                  <a:lnTo>
                    <a:pt x="1284" y="7792"/>
                  </a:lnTo>
                  <a:lnTo>
                    <a:pt x="1286" y="7809"/>
                  </a:lnTo>
                  <a:lnTo>
                    <a:pt x="1286" y="7821"/>
                  </a:lnTo>
                  <a:lnTo>
                    <a:pt x="1286" y="7832"/>
                  </a:lnTo>
                  <a:lnTo>
                    <a:pt x="1285" y="7845"/>
                  </a:lnTo>
                  <a:lnTo>
                    <a:pt x="1284" y="7859"/>
                  </a:lnTo>
                  <a:lnTo>
                    <a:pt x="1280" y="7874"/>
                  </a:lnTo>
                  <a:lnTo>
                    <a:pt x="1277" y="7890"/>
                  </a:lnTo>
                  <a:lnTo>
                    <a:pt x="1274" y="7914"/>
                  </a:lnTo>
                  <a:lnTo>
                    <a:pt x="1271" y="7938"/>
                  </a:lnTo>
                  <a:lnTo>
                    <a:pt x="1269" y="7966"/>
                  </a:lnTo>
                  <a:lnTo>
                    <a:pt x="1268" y="7994"/>
                  </a:lnTo>
                  <a:lnTo>
                    <a:pt x="1268" y="8007"/>
                  </a:lnTo>
                  <a:lnTo>
                    <a:pt x="1269" y="8019"/>
                  </a:lnTo>
                  <a:lnTo>
                    <a:pt x="1270" y="8029"/>
                  </a:lnTo>
                  <a:lnTo>
                    <a:pt x="1272" y="8038"/>
                  </a:lnTo>
                  <a:lnTo>
                    <a:pt x="1275" y="8044"/>
                  </a:lnTo>
                  <a:lnTo>
                    <a:pt x="1277" y="8046"/>
                  </a:lnTo>
                  <a:lnTo>
                    <a:pt x="1279" y="8047"/>
                  </a:lnTo>
                  <a:lnTo>
                    <a:pt x="1285" y="8054"/>
                  </a:lnTo>
                  <a:lnTo>
                    <a:pt x="1296" y="8071"/>
                  </a:lnTo>
                  <a:lnTo>
                    <a:pt x="1302" y="8080"/>
                  </a:lnTo>
                  <a:lnTo>
                    <a:pt x="1307" y="8090"/>
                  </a:lnTo>
                  <a:lnTo>
                    <a:pt x="1311" y="8100"/>
                  </a:lnTo>
                  <a:lnTo>
                    <a:pt x="1313" y="8107"/>
                  </a:lnTo>
                  <a:lnTo>
                    <a:pt x="1313" y="8109"/>
                  </a:lnTo>
                  <a:lnTo>
                    <a:pt x="1314" y="8114"/>
                  </a:lnTo>
                  <a:lnTo>
                    <a:pt x="1315" y="8117"/>
                  </a:lnTo>
                  <a:lnTo>
                    <a:pt x="1317" y="8122"/>
                  </a:lnTo>
                  <a:lnTo>
                    <a:pt x="1320" y="8126"/>
                  </a:lnTo>
                  <a:lnTo>
                    <a:pt x="1325" y="8130"/>
                  </a:lnTo>
                  <a:lnTo>
                    <a:pt x="1331" y="8134"/>
                  </a:lnTo>
                  <a:lnTo>
                    <a:pt x="1340" y="8138"/>
                  </a:lnTo>
                  <a:lnTo>
                    <a:pt x="1349" y="8142"/>
                  </a:lnTo>
                  <a:lnTo>
                    <a:pt x="1361" y="8145"/>
                  </a:lnTo>
                  <a:lnTo>
                    <a:pt x="1376" y="8149"/>
                  </a:lnTo>
                  <a:lnTo>
                    <a:pt x="1394" y="8151"/>
                  </a:lnTo>
                  <a:lnTo>
                    <a:pt x="1413" y="8153"/>
                  </a:lnTo>
                  <a:lnTo>
                    <a:pt x="1436" y="8153"/>
                  </a:lnTo>
                  <a:lnTo>
                    <a:pt x="1454" y="8155"/>
                  </a:lnTo>
                  <a:lnTo>
                    <a:pt x="1498" y="8157"/>
                  </a:lnTo>
                  <a:lnTo>
                    <a:pt x="1564" y="8160"/>
                  </a:lnTo>
                  <a:lnTo>
                    <a:pt x="1600" y="8161"/>
                  </a:lnTo>
                  <a:lnTo>
                    <a:pt x="1637" y="8161"/>
                  </a:lnTo>
                  <a:lnTo>
                    <a:pt x="1676" y="8160"/>
                  </a:lnTo>
                  <a:lnTo>
                    <a:pt x="1713" y="8158"/>
                  </a:lnTo>
                  <a:lnTo>
                    <a:pt x="1747" y="8155"/>
                  </a:lnTo>
                  <a:lnTo>
                    <a:pt x="1779" y="8150"/>
                  </a:lnTo>
                  <a:lnTo>
                    <a:pt x="1794" y="8146"/>
                  </a:lnTo>
                  <a:lnTo>
                    <a:pt x="1806" y="8143"/>
                  </a:lnTo>
                  <a:lnTo>
                    <a:pt x="1818" y="8139"/>
                  </a:lnTo>
                  <a:lnTo>
                    <a:pt x="1828" y="8134"/>
                  </a:lnTo>
                  <a:lnTo>
                    <a:pt x="1836" y="8129"/>
                  </a:lnTo>
                  <a:lnTo>
                    <a:pt x="1843" y="8124"/>
                  </a:lnTo>
                  <a:lnTo>
                    <a:pt x="1848" y="8117"/>
                  </a:lnTo>
                  <a:lnTo>
                    <a:pt x="1850" y="8110"/>
                  </a:lnTo>
                  <a:lnTo>
                    <a:pt x="1851" y="8103"/>
                  </a:lnTo>
                  <a:lnTo>
                    <a:pt x="1853" y="8085"/>
                  </a:lnTo>
                  <a:lnTo>
                    <a:pt x="1853" y="8059"/>
                  </a:lnTo>
                  <a:lnTo>
                    <a:pt x="1853" y="8044"/>
                  </a:lnTo>
                  <a:lnTo>
                    <a:pt x="1852" y="8026"/>
                  </a:lnTo>
                  <a:lnTo>
                    <a:pt x="1849" y="8008"/>
                  </a:lnTo>
                  <a:lnTo>
                    <a:pt x="1846" y="7991"/>
                  </a:lnTo>
                  <a:lnTo>
                    <a:pt x="1842" y="7972"/>
                  </a:lnTo>
                  <a:lnTo>
                    <a:pt x="1835" y="7955"/>
                  </a:lnTo>
                  <a:lnTo>
                    <a:pt x="1827" y="7937"/>
                  </a:lnTo>
                  <a:lnTo>
                    <a:pt x="1818" y="7920"/>
                  </a:lnTo>
                  <a:lnTo>
                    <a:pt x="1813" y="7912"/>
                  </a:lnTo>
                  <a:lnTo>
                    <a:pt x="1806" y="7905"/>
                  </a:lnTo>
                  <a:lnTo>
                    <a:pt x="1799" y="7897"/>
                  </a:lnTo>
                  <a:lnTo>
                    <a:pt x="1792" y="7890"/>
                  </a:lnTo>
                  <a:lnTo>
                    <a:pt x="1788" y="7882"/>
                  </a:lnTo>
                  <a:lnTo>
                    <a:pt x="1784" y="7872"/>
                  </a:lnTo>
                  <a:lnTo>
                    <a:pt x="1778" y="7859"/>
                  </a:lnTo>
                  <a:lnTo>
                    <a:pt x="1774" y="7842"/>
                  </a:lnTo>
                  <a:lnTo>
                    <a:pt x="1771" y="7824"/>
                  </a:lnTo>
                  <a:lnTo>
                    <a:pt x="1771" y="7814"/>
                  </a:lnTo>
                  <a:lnTo>
                    <a:pt x="1771" y="7803"/>
                  </a:lnTo>
                  <a:lnTo>
                    <a:pt x="1772" y="7793"/>
                  </a:lnTo>
                  <a:lnTo>
                    <a:pt x="1773" y="7781"/>
                  </a:lnTo>
                  <a:lnTo>
                    <a:pt x="1778" y="7778"/>
                  </a:lnTo>
                  <a:lnTo>
                    <a:pt x="1781" y="7776"/>
                  </a:lnTo>
                  <a:lnTo>
                    <a:pt x="1784" y="7773"/>
                  </a:lnTo>
                  <a:lnTo>
                    <a:pt x="1785" y="7769"/>
                  </a:lnTo>
                  <a:lnTo>
                    <a:pt x="1781" y="7700"/>
                  </a:lnTo>
                  <a:lnTo>
                    <a:pt x="1777" y="7627"/>
                  </a:lnTo>
                  <a:lnTo>
                    <a:pt x="1771" y="7541"/>
                  </a:lnTo>
                  <a:lnTo>
                    <a:pt x="1763" y="7448"/>
                  </a:lnTo>
                  <a:lnTo>
                    <a:pt x="1758" y="7403"/>
                  </a:lnTo>
                  <a:lnTo>
                    <a:pt x="1752" y="7359"/>
                  </a:lnTo>
                  <a:lnTo>
                    <a:pt x="1747" y="7319"/>
                  </a:lnTo>
                  <a:lnTo>
                    <a:pt x="1741" y="7282"/>
                  </a:lnTo>
                  <a:lnTo>
                    <a:pt x="1734" y="7251"/>
                  </a:lnTo>
                  <a:lnTo>
                    <a:pt x="1727" y="7226"/>
                  </a:lnTo>
                  <a:lnTo>
                    <a:pt x="1720" y="7211"/>
                  </a:lnTo>
                  <a:lnTo>
                    <a:pt x="1714" y="7192"/>
                  </a:lnTo>
                  <a:lnTo>
                    <a:pt x="1707" y="7169"/>
                  </a:lnTo>
                  <a:lnTo>
                    <a:pt x="1699" y="7143"/>
                  </a:lnTo>
                  <a:lnTo>
                    <a:pt x="1692" y="7114"/>
                  </a:lnTo>
                  <a:lnTo>
                    <a:pt x="1690" y="7100"/>
                  </a:lnTo>
                  <a:lnTo>
                    <a:pt x="1688" y="7084"/>
                  </a:lnTo>
                  <a:lnTo>
                    <a:pt x="1687" y="7070"/>
                  </a:lnTo>
                  <a:lnTo>
                    <a:pt x="1686" y="7054"/>
                  </a:lnTo>
                  <a:lnTo>
                    <a:pt x="1676" y="6859"/>
                  </a:lnTo>
                  <a:lnTo>
                    <a:pt x="1665" y="6657"/>
                  </a:lnTo>
                  <a:lnTo>
                    <a:pt x="1652" y="6422"/>
                  </a:lnTo>
                  <a:lnTo>
                    <a:pt x="1636" y="6184"/>
                  </a:lnTo>
                  <a:lnTo>
                    <a:pt x="1628" y="6071"/>
                  </a:lnTo>
                  <a:lnTo>
                    <a:pt x="1620" y="5968"/>
                  </a:lnTo>
                  <a:lnTo>
                    <a:pt x="1612" y="5878"/>
                  </a:lnTo>
                  <a:lnTo>
                    <a:pt x="1604" y="5804"/>
                  </a:lnTo>
                  <a:lnTo>
                    <a:pt x="1601" y="5774"/>
                  </a:lnTo>
                  <a:lnTo>
                    <a:pt x="1597" y="5749"/>
                  </a:lnTo>
                  <a:lnTo>
                    <a:pt x="1594" y="5730"/>
                  </a:lnTo>
                  <a:lnTo>
                    <a:pt x="1591" y="5719"/>
                  </a:lnTo>
                  <a:lnTo>
                    <a:pt x="1589" y="5710"/>
                  </a:lnTo>
                  <a:lnTo>
                    <a:pt x="1584" y="5688"/>
                  </a:lnTo>
                  <a:lnTo>
                    <a:pt x="1582" y="5673"/>
                  </a:lnTo>
                  <a:lnTo>
                    <a:pt x="1581" y="5658"/>
                  </a:lnTo>
                  <a:lnTo>
                    <a:pt x="1582" y="5640"/>
                  </a:lnTo>
                  <a:lnTo>
                    <a:pt x="1583" y="5622"/>
                  </a:lnTo>
                  <a:lnTo>
                    <a:pt x="1585" y="5622"/>
                  </a:lnTo>
                  <a:lnTo>
                    <a:pt x="1584" y="5616"/>
                  </a:lnTo>
                  <a:lnTo>
                    <a:pt x="1588" y="5603"/>
                  </a:lnTo>
                  <a:lnTo>
                    <a:pt x="1599" y="5565"/>
                  </a:lnTo>
                  <a:lnTo>
                    <a:pt x="1611" y="5526"/>
                  </a:lnTo>
                  <a:lnTo>
                    <a:pt x="1628" y="5478"/>
                  </a:lnTo>
                  <a:lnTo>
                    <a:pt x="1647" y="5426"/>
                  </a:lnTo>
                  <a:lnTo>
                    <a:pt x="1666" y="5374"/>
                  </a:lnTo>
                  <a:lnTo>
                    <a:pt x="1677" y="5349"/>
                  </a:lnTo>
                  <a:lnTo>
                    <a:pt x="1688" y="5325"/>
                  </a:lnTo>
                  <a:lnTo>
                    <a:pt x="1699" y="5303"/>
                  </a:lnTo>
                  <a:lnTo>
                    <a:pt x="1709" y="5284"/>
                  </a:lnTo>
                  <a:lnTo>
                    <a:pt x="1721" y="5258"/>
                  </a:lnTo>
                  <a:lnTo>
                    <a:pt x="1735" y="5229"/>
                  </a:lnTo>
                  <a:lnTo>
                    <a:pt x="1749" y="5195"/>
                  </a:lnTo>
                  <a:lnTo>
                    <a:pt x="1764" y="5157"/>
                  </a:lnTo>
                  <a:lnTo>
                    <a:pt x="1777" y="5119"/>
                  </a:lnTo>
                  <a:lnTo>
                    <a:pt x="1783" y="5101"/>
                  </a:lnTo>
                  <a:lnTo>
                    <a:pt x="1787" y="5084"/>
                  </a:lnTo>
                  <a:lnTo>
                    <a:pt x="1789" y="5069"/>
                  </a:lnTo>
                  <a:lnTo>
                    <a:pt x="1790" y="5054"/>
                  </a:lnTo>
                  <a:lnTo>
                    <a:pt x="1791" y="5051"/>
                  </a:lnTo>
                  <a:lnTo>
                    <a:pt x="1792" y="5047"/>
                  </a:lnTo>
                  <a:lnTo>
                    <a:pt x="1795" y="5041"/>
                  </a:lnTo>
                  <a:lnTo>
                    <a:pt x="1801" y="5032"/>
                  </a:lnTo>
                  <a:lnTo>
                    <a:pt x="1808" y="5022"/>
                  </a:lnTo>
                  <a:lnTo>
                    <a:pt x="1820" y="5008"/>
                  </a:lnTo>
                  <a:lnTo>
                    <a:pt x="1835" y="4994"/>
                  </a:lnTo>
                  <a:lnTo>
                    <a:pt x="1850" y="4959"/>
                  </a:lnTo>
                  <a:lnTo>
                    <a:pt x="1866" y="4922"/>
                  </a:lnTo>
                  <a:lnTo>
                    <a:pt x="1883" y="4878"/>
                  </a:lnTo>
                  <a:lnTo>
                    <a:pt x="1901" y="4831"/>
                  </a:lnTo>
                  <a:lnTo>
                    <a:pt x="1916" y="4786"/>
                  </a:lnTo>
                  <a:lnTo>
                    <a:pt x="1923" y="4766"/>
                  </a:lnTo>
                  <a:lnTo>
                    <a:pt x="1927" y="4747"/>
                  </a:lnTo>
                  <a:lnTo>
                    <a:pt x="1930" y="4731"/>
                  </a:lnTo>
                  <a:lnTo>
                    <a:pt x="1931" y="4719"/>
                  </a:lnTo>
                  <a:lnTo>
                    <a:pt x="1930" y="4717"/>
                  </a:lnTo>
                  <a:lnTo>
                    <a:pt x="1951" y="4710"/>
                  </a:lnTo>
                  <a:lnTo>
                    <a:pt x="1970" y="4700"/>
                  </a:lnTo>
                  <a:lnTo>
                    <a:pt x="1990" y="4691"/>
                  </a:lnTo>
                  <a:lnTo>
                    <a:pt x="2010" y="4681"/>
                  </a:lnTo>
                  <a:lnTo>
                    <a:pt x="2039" y="4667"/>
                  </a:lnTo>
                  <a:lnTo>
                    <a:pt x="2065" y="4655"/>
                  </a:lnTo>
                  <a:lnTo>
                    <a:pt x="2091" y="4645"/>
                  </a:lnTo>
                  <a:lnTo>
                    <a:pt x="2097" y="4644"/>
                  </a:lnTo>
                  <a:lnTo>
                    <a:pt x="2104" y="4641"/>
                  </a:lnTo>
                  <a:lnTo>
                    <a:pt x="2111" y="4637"/>
                  </a:lnTo>
                  <a:lnTo>
                    <a:pt x="2120" y="4632"/>
                  </a:lnTo>
                  <a:lnTo>
                    <a:pt x="2123" y="4628"/>
                  </a:lnTo>
                  <a:lnTo>
                    <a:pt x="2127" y="4623"/>
                  </a:lnTo>
                  <a:lnTo>
                    <a:pt x="2129" y="4617"/>
                  </a:lnTo>
                  <a:lnTo>
                    <a:pt x="2131" y="4612"/>
                  </a:lnTo>
                  <a:lnTo>
                    <a:pt x="2133" y="4605"/>
                  </a:lnTo>
                  <a:lnTo>
                    <a:pt x="2133" y="4598"/>
                  </a:lnTo>
                  <a:lnTo>
                    <a:pt x="2137" y="4482"/>
                  </a:lnTo>
                  <a:lnTo>
                    <a:pt x="2141" y="4363"/>
                  </a:lnTo>
                  <a:lnTo>
                    <a:pt x="2145" y="4223"/>
                  </a:lnTo>
                  <a:lnTo>
                    <a:pt x="2148" y="4079"/>
                  </a:lnTo>
                  <a:lnTo>
                    <a:pt x="2149" y="4009"/>
                  </a:lnTo>
                  <a:lnTo>
                    <a:pt x="2148" y="3946"/>
                  </a:lnTo>
                  <a:lnTo>
                    <a:pt x="2148" y="3889"/>
                  </a:lnTo>
                  <a:lnTo>
                    <a:pt x="2146" y="3840"/>
                  </a:lnTo>
                  <a:lnTo>
                    <a:pt x="2143" y="3803"/>
                  </a:lnTo>
                  <a:lnTo>
                    <a:pt x="2140" y="3789"/>
                  </a:lnTo>
                  <a:lnTo>
                    <a:pt x="2138" y="3778"/>
                  </a:lnTo>
                  <a:lnTo>
                    <a:pt x="2139" y="3778"/>
                  </a:lnTo>
                  <a:lnTo>
                    <a:pt x="2138" y="3777"/>
                  </a:lnTo>
                  <a:lnTo>
                    <a:pt x="2152" y="3770"/>
                  </a:lnTo>
                  <a:lnTo>
                    <a:pt x="2164" y="3761"/>
                  </a:lnTo>
                  <a:lnTo>
                    <a:pt x="2179" y="3751"/>
                  </a:lnTo>
                  <a:lnTo>
                    <a:pt x="2185" y="3744"/>
                  </a:lnTo>
                  <a:lnTo>
                    <a:pt x="2191" y="3738"/>
                  </a:lnTo>
                  <a:lnTo>
                    <a:pt x="2196" y="3730"/>
                  </a:lnTo>
                  <a:lnTo>
                    <a:pt x="2201" y="3722"/>
                  </a:lnTo>
                  <a:lnTo>
                    <a:pt x="2204" y="3715"/>
                  </a:lnTo>
                  <a:lnTo>
                    <a:pt x="2205" y="3706"/>
                  </a:lnTo>
                  <a:lnTo>
                    <a:pt x="2205" y="3697"/>
                  </a:lnTo>
                  <a:lnTo>
                    <a:pt x="2202" y="3689"/>
                  </a:lnTo>
                  <a:lnTo>
                    <a:pt x="2192" y="3659"/>
                  </a:lnTo>
                  <a:lnTo>
                    <a:pt x="2183" y="3629"/>
                  </a:lnTo>
                  <a:lnTo>
                    <a:pt x="2171" y="3592"/>
                  </a:lnTo>
                  <a:lnTo>
                    <a:pt x="2156" y="3556"/>
                  </a:lnTo>
                  <a:lnTo>
                    <a:pt x="2148" y="3538"/>
                  </a:lnTo>
                  <a:lnTo>
                    <a:pt x="2139" y="3522"/>
                  </a:lnTo>
                  <a:lnTo>
                    <a:pt x="2131" y="3508"/>
                  </a:lnTo>
                  <a:lnTo>
                    <a:pt x="2123" y="3496"/>
                  </a:lnTo>
                  <a:lnTo>
                    <a:pt x="2113" y="3487"/>
                  </a:lnTo>
                  <a:lnTo>
                    <a:pt x="2109" y="3483"/>
                  </a:lnTo>
                  <a:lnTo>
                    <a:pt x="2105" y="3481"/>
                  </a:lnTo>
                  <a:lnTo>
                    <a:pt x="2105" y="3438"/>
                  </a:lnTo>
                  <a:lnTo>
                    <a:pt x="2106" y="3437"/>
                  </a:lnTo>
                  <a:lnTo>
                    <a:pt x="2105" y="3436"/>
                  </a:lnTo>
                  <a:lnTo>
                    <a:pt x="2111" y="3436"/>
                  </a:lnTo>
                  <a:lnTo>
                    <a:pt x="2128" y="3435"/>
                  </a:lnTo>
                  <a:lnTo>
                    <a:pt x="2153" y="3432"/>
                  </a:lnTo>
                  <a:lnTo>
                    <a:pt x="2167" y="3429"/>
                  </a:lnTo>
                  <a:lnTo>
                    <a:pt x="2183" y="3425"/>
                  </a:lnTo>
                  <a:lnTo>
                    <a:pt x="2200" y="3420"/>
                  </a:lnTo>
                  <a:lnTo>
                    <a:pt x="2217" y="3413"/>
                  </a:lnTo>
                  <a:lnTo>
                    <a:pt x="2235" y="3406"/>
                  </a:lnTo>
                  <a:lnTo>
                    <a:pt x="2252" y="3395"/>
                  </a:lnTo>
                  <a:lnTo>
                    <a:pt x="2270" y="3384"/>
                  </a:lnTo>
                  <a:lnTo>
                    <a:pt x="2287" y="3369"/>
                  </a:lnTo>
                  <a:lnTo>
                    <a:pt x="2302" y="3354"/>
                  </a:lnTo>
                  <a:lnTo>
                    <a:pt x="2311" y="3344"/>
                  </a:lnTo>
                  <a:lnTo>
                    <a:pt x="2318" y="3335"/>
                  </a:lnTo>
                  <a:lnTo>
                    <a:pt x="2329" y="3320"/>
                  </a:lnTo>
                  <a:lnTo>
                    <a:pt x="2358" y="3284"/>
                  </a:lnTo>
                  <a:lnTo>
                    <a:pt x="2376" y="3265"/>
                  </a:lnTo>
                  <a:lnTo>
                    <a:pt x="2395" y="3247"/>
                  </a:lnTo>
                  <a:lnTo>
                    <a:pt x="2411" y="3231"/>
                  </a:lnTo>
                  <a:lnTo>
                    <a:pt x="2419" y="3225"/>
                  </a:lnTo>
                  <a:lnTo>
                    <a:pt x="2426" y="3221"/>
                  </a:lnTo>
                  <a:lnTo>
                    <a:pt x="2445" y="3204"/>
                  </a:lnTo>
                  <a:lnTo>
                    <a:pt x="2465" y="3186"/>
                  </a:lnTo>
                  <a:lnTo>
                    <a:pt x="2488" y="3163"/>
                  </a:lnTo>
                  <a:lnTo>
                    <a:pt x="2512" y="3135"/>
                  </a:lnTo>
                  <a:lnTo>
                    <a:pt x="2524" y="3121"/>
                  </a:lnTo>
                  <a:lnTo>
                    <a:pt x="2535" y="3106"/>
                  </a:lnTo>
                  <a:lnTo>
                    <a:pt x="2545" y="3091"/>
                  </a:lnTo>
                  <a:lnTo>
                    <a:pt x="2553" y="3076"/>
                  </a:lnTo>
                  <a:lnTo>
                    <a:pt x="2561" y="3061"/>
                  </a:lnTo>
                  <a:lnTo>
                    <a:pt x="2565" y="3047"/>
                  </a:lnTo>
                  <a:lnTo>
                    <a:pt x="2591" y="2997"/>
                  </a:lnTo>
                  <a:lnTo>
                    <a:pt x="2611" y="2955"/>
                  </a:lnTo>
                  <a:lnTo>
                    <a:pt x="2622" y="2937"/>
                  </a:lnTo>
                  <a:lnTo>
                    <a:pt x="2631" y="2923"/>
                  </a:lnTo>
                  <a:lnTo>
                    <a:pt x="2636" y="2908"/>
                  </a:lnTo>
                  <a:lnTo>
                    <a:pt x="2643" y="2891"/>
                  </a:lnTo>
                  <a:lnTo>
                    <a:pt x="2649" y="2869"/>
                  </a:lnTo>
                  <a:lnTo>
                    <a:pt x="2655" y="2845"/>
                  </a:lnTo>
                  <a:lnTo>
                    <a:pt x="2659" y="2821"/>
                  </a:lnTo>
                  <a:lnTo>
                    <a:pt x="2660" y="2809"/>
                  </a:lnTo>
                  <a:lnTo>
                    <a:pt x="2661" y="2797"/>
                  </a:lnTo>
                  <a:lnTo>
                    <a:pt x="2660" y="2785"/>
                  </a:lnTo>
                  <a:lnTo>
                    <a:pt x="2658" y="2774"/>
                  </a:lnTo>
                  <a:close/>
                  <a:moveTo>
                    <a:pt x="313" y="4527"/>
                  </a:moveTo>
                  <a:lnTo>
                    <a:pt x="313" y="4527"/>
                  </a:lnTo>
                  <a:lnTo>
                    <a:pt x="325" y="4522"/>
                  </a:lnTo>
                  <a:lnTo>
                    <a:pt x="337" y="4515"/>
                  </a:lnTo>
                  <a:lnTo>
                    <a:pt x="350" y="4506"/>
                  </a:lnTo>
                  <a:lnTo>
                    <a:pt x="353" y="4505"/>
                  </a:lnTo>
                  <a:lnTo>
                    <a:pt x="356" y="4504"/>
                  </a:lnTo>
                  <a:lnTo>
                    <a:pt x="358" y="4505"/>
                  </a:lnTo>
                  <a:lnTo>
                    <a:pt x="360" y="4506"/>
                  </a:lnTo>
                  <a:lnTo>
                    <a:pt x="363" y="4511"/>
                  </a:lnTo>
                  <a:lnTo>
                    <a:pt x="364" y="4518"/>
                  </a:lnTo>
                  <a:lnTo>
                    <a:pt x="365" y="4526"/>
                  </a:lnTo>
                  <a:lnTo>
                    <a:pt x="365" y="4532"/>
                  </a:lnTo>
                  <a:lnTo>
                    <a:pt x="365" y="4539"/>
                  </a:lnTo>
                  <a:lnTo>
                    <a:pt x="363" y="4545"/>
                  </a:lnTo>
                  <a:lnTo>
                    <a:pt x="362" y="4553"/>
                  </a:lnTo>
                  <a:lnTo>
                    <a:pt x="361" y="4575"/>
                  </a:lnTo>
                  <a:lnTo>
                    <a:pt x="360" y="4576"/>
                  </a:lnTo>
                  <a:lnTo>
                    <a:pt x="360" y="4573"/>
                  </a:lnTo>
                  <a:lnTo>
                    <a:pt x="355" y="4575"/>
                  </a:lnTo>
                  <a:lnTo>
                    <a:pt x="343" y="4581"/>
                  </a:lnTo>
                  <a:lnTo>
                    <a:pt x="334" y="4586"/>
                  </a:lnTo>
                  <a:lnTo>
                    <a:pt x="325" y="4593"/>
                  </a:lnTo>
                  <a:lnTo>
                    <a:pt x="315" y="4602"/>
                  </a:lnTo>
                  <a:lnTo>
                    <a:pt x="303" y="4611"/>
                  </a:lnTo>
                  <a:lnTo>
                    <a:pt x="297" y="4595"/>
                  </a:lnTo>
                  <a:lnTo>
                    <a:pt x="293" y="4581"/>
                  </a:lnTo>
                  <a:lnTo>
                    <a:pt x="290" y="4564"/>
                  </a:lnTo>
                  <a:lnTo>
                    <a:pt x="290" y="4559"/>
                  </a:lnTo>
                  <a:lnTo>
                    <a:pt x="290" y="4554"/>
                  </a:lnTo>
                  <a:lnTo>
                    <a:pt x="290" y="4549"/>
                  </a:lnTo>
                  <a:lnTo>
                    <a:pt x="291" y="4545"/>
                  </a:lnTo>
                  <a:lnTo>
                    <a:pt x="295" y="4538"/>
                  </a:lnTo>
                  <a:lnTo>
                    <a:pt x="299" y="4533"/>
                  </a:lnTo>
                  <a:lnTo>
                    <a:pt x="304" y="4530"/>
                  </a:lnTo>
                  <a:lnTo>
                    <a:pt x="308" y="4528"/>
                  </a:lnTo>
                  <a:lnTo>
                    <a:pt x="313" y="4527"/>
                  </a:lnTo>
                  <a:close/>
                  <a:moveTo>
                    <a:pt x="286" y="4775"/>
                  </a:moveTo>
                  <a:lnTo>
                    <a:pt x="286" y="4775"/>
                  </a:lnTo>
                  <a:lnTo>
                    <a:pt x="293" y="4756"/>
                  </a:lnTo>
                  <a:lnTo>
                    <a:pt x="347" y="4765"/>
                  </a:lnTo>
                  <a:lnTo>
                    <a:pt x="356" y="4783"/>
                  </a:lnTo>
                  <a:lnTo>
                    <a:pt x="322" y="4778"/>
                  </a:lnTo>
                  <a:lnTo>
                    <a:pt x="286" y="4775"/>
                  </a:lnTo>
                  <a:close/>
                </a:path>
              </a:pathLst>
            </a:custGeom>
            <a:solidFill>
              <a:schemeClr val="accent1"/>
            </a:solidFill>
            <a:ln>
              <a:noFill/>
            </a:ln>
          </p:spPr>
          <p:txBody>
            <a:bodyPr lIns="121859" tIns="60929" rIns="121859" bIns="60929"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900">
                <a:latin typeface="微软雅黑" panose="020B0503020204020204" pitchFamily="34" charset="-122"/>
                <a:ea typeface="微软雅黑" panose="020B0503020204020204" pitchFamily="34" charset="-122"/>
              </a:endParaRPr>
            </a:p>
          </p:txBody>
        </p:sp>
        <p:pic>
          <p:nvPicPr>
            <p:cNvPr id="35" name="图片 61"/>
            <p:cNvPicPr>
              <a:picLocks noChangeAspect="1"/>
            </p:cNvPicPr>
            <p:nvPr/>
          </p:nvPicPr>
          <p:blipFill>
            <a:blip r:embed="rId4" cstate="print"/>
            <a:stretch>
              <a:fillRect/>
            </a:stretch>
          </p:blipFill>
          <p:spPr>
            <a:xfrm>
              <a:off x="7271117" y="1372684"/>
              <a:ext cx="928688" cy="992981"/>
            </a:xfrm>
            <a:prstGeom prst="rect">
              <a:avLst/>
            </a:prstGeom>
          </p:spPr>
        </p:pic>
        <p:cxnSp>
          <p:nvCxnSpPr>
            <p:cNvPr id="36" name="直接连接符 12"/>
            <p:cNvCxnSpPr/>
            <p:nvPr/>
          </p:nvCxnSpPr>
          <p:spPr>
            <a:xfrm flipH="1">
              <a:off x="6729145" y="1488889"/>
              <a:ext cx="767239" cy="57626"/>
            </a:xfrm>
            <a:prstGeom prst="line">
              <a:avLst/>
            </a:prstGeom>
            <a:solidFill>
              <a:srgbClr val="FFFFFF"/>
            </a:solidFill>
            <a:ln w="25400" cap="flat" cmpd="sng" algn="ctr">
              <a:solidFill>
                <a:schemeClr val="accent1"/>
              </a:solidFill>
              <a:prstDash val="solid"/>
              <a:round/>
              <a:headEnd type="none" w="med" len="med"/>
              <a:tailEnd type="none" w="med" len="med"/>
            </a:ln>
          </p:spPr>
        </p:cxnSp>
        <p:cxnSp>
          <p:nvCxnSpPr>
            <p:cNvPr id="37" name="直接连接符 13"/>
            <p:cNvCxnSpPr/>
            <p:nvPr/>
          </p:nvCxnSpPr>
          <p:spPr>
            <a:xfrm flipH="1">
              <a:off x="6693902" y="1675579"/>
              <a:ext cx="855345" cy="609124"/>
            </a:xfrm>
            <a:prstGeom prst="line">
              <a:avLst/>
            </a:prstGeom>
            <a:solidFill>
              <a:srgbClr val="FFFFFF"/>
            </a:solidFill>
            <a:ln w="25400" cap="flat" cmpd="sng" algn="ctr">
              <a:solidFill>
                <a:schemeClr val="accent1"/>
              </a:solidFill>
              <a:prstDash val="solid"/>
              <a:round/>
              <a:headEnd type="none" w="med" len="med"/>
              <a:tailEnd type="none" w="med" len="med"/>
            </a:ln>
          </p:spPr>
        </p:cxnSp>
      </p:grpSp>
      <p:grpSp>
        <p:nvGrpSpPr>
          <p:cNvPr id="63" name="组合 25"/>
          <p:cNvGrpSpPr/>
          <p:nvPr/>
        </p:nvGrpSpPr>
        <p:grpSpPr>
          <a:xfrm>
            <a:off x="8180461" y="4584489"/>
            <a:ext cx="3112136" cy="1902928"/>
            <a:chOff x="6333857" y="3217677"/>
            <a:chExt cx="2334102" cy="1427196"/>
          </a:xfrm>
        </p:grpSpPr>
        <p:sp>
          <p:nvSpPr>
            <p:cNvPr id="64" name="大车乘客"/>
            <p:cNvSpPr/>
            <p:nvPr>
              <p:custDataLst>
                <p:tags r:id="rId1"/>
              </p:custDataLst>
            </p:nvPr>
          </p:nvSpPr>
          <p:spPr bwMode="auto">
            <a:xfrm>
              <a:off x="6333857" y="3400557"/>
              <a:ext cx="239078" cy="791051"/>
            </a:xfrm>
            <a:custGeom>
              <a:avLst/>
              <a:gdLst>
                <a:gd name="T0" fmla="*/ 2147483646 w 2661"/>
                <a:gd name="T1" fmla="*/ 2147483646 h 8161"/>
                <a:gd name="T2" fmla="*/ 2147483646 w 2661"/>
                <a:gd name="T3" fmla="*/ 2147483646 h 8161"/>
                <a:gd name="T4" fmla="*/ 2147483646 w 2661"/>
                <a:gd name="T5" fmla="*/ 2147483646 h 8161"/>
                <a:gd name="T6" fmla="*/ 2147483646 w 2661"/>
                <a:gd name="T7" fmla="*/ 2147483646 h 8161"/>
                <a:gd name="T8" fmla="*/ 2147483646 w 2661"/>
                <a:gd name="T9" fmla="*/ 2147483646 h 8161"/>
                <a:gd name="T10" fmla="*/ 2147483646 w 2661"/>
                <a:gd name="T11" fmla="*/ 2147483646 h 8161"/>
                <a:gd name="T12" fmla="*/ 2147483646 w 2661"/>
                <a:gd name="T13" fmla="*/ 2147483646 h 8161"/>
                <a:gd name="T14" fmla="*/ 2147483646 w 2661"/>
                <a:gd name="T15" fmla="*/ 2147483646 h 8161"/>
                <a:gd name="T16" fmla="*/ 2147483646 w 2661"/>
                <a:gd name="T17" fmla="*/ 2147483646 h 8161"/>
                <a:gd name="T18" fmla="*/ 2147483646 w 2661"/>
                <a:gd name="T19" fmla="*/ 50892048 h 8161"/>
                <a:gd name="T20" fmla="*/ 2147483646 w 2661"/>
                <a:gd name="T21" fmla="*/ 1042960306 h 8161"/>
                <a:gd name="T22" fmla="*/ 2147483646 w 2661"/>
                <a:gd name="T23" fmla="*/ 2147483646 h 8161"/>
                <a:gd name="T24" fmla="*/ 2147483646 w 2661"/>
                <a:gd name="T25" fmla="*/ 2147483646 h 8161"/>
                <a:gd name="T26" fmla="*/ 2147483646 w 2661"/>
                <a:gd name="T27" fmla="*/ 2147483646 h 8161"/>
                <a:gd name="T28" fmla="*/ 2147483646 w 2661"/>
                <a:gd name="T29" fmla="*/ 2147483646 h 8161"/>
                <a:gd name="T30" fmla="*/ 2147483646 w 2661"/>
                <a:gd name="T31" fmla="*/ 2147483646 h 8161"/>
                <a:gd name="T32" fmla="*/ 2147483646 w 2661"/>
                <a:gd name="T33" fmla="*/ 2147483646 h 8161"/>
                <a:gd name="T34" fmla="*/ 1652482317 w 2661"/>
                <a:gd name="T35" fmla="*/ 2147483646 h 8161"/>
                <a:gd name="T36" fmla="*/ 1274034308 w 2661"/>
                <a:gd name="T37" fmla="*/ 2147483646 h 8161"/>
                <a:gd name="T38" fmla="*/ 2056102492 w 2661"/>
                <a:gd name="T39" fmla="*/ 2147483646 h 8161"/>
                <a:gd name="T40" fmla="*/ 2147483646 w 2661"/>
                <a:gd name="T41" fmla="*/ 2147483646 h 8161"/>
                <a:gd name="T42" fmla="*/ 315382415 w 2661"/>
                <a:gd name="T43" fmla="*/ 2147483646 h 8161"/>
                <a:gd name="T44" fmla="*/ 958706105 w 2661"/>
                <a:gd name="T45" fmla="*/ 2147483646 h 8161"/>
                <a:gd name="T46" fmla="*/ 2147483646 w 2661"/>
                <a:gd name="T47" fmla="*/ 2147483646 h 8161"/>
                <a:gd name="T48" fmla="*/ 2147483646 w 2661"/>
                <a:gd name="T49" fmla="*/ 2147483646 h 8161"/>
                <a:gd name="T50" fmla="*/ 2147483646 w 2661"/>
                <a:gd name="T51" fmla="*/ 2147483646 h 8161"/>
                <a:gd name="T52" fmla="*/ 2147483646 w 2661"/>
                <a:gd name="T53" fmla="*/ 2147483646 h 8161"/>
                <a:gd name="T54" fmla="*/ 2147483646 w 2661"/>
                <a:gd name="T55" fmla="*/ 2147483646 h 8161"/>
                <a:gd name="T56" fmla="*/ 2147483646 w 2661"/>
                <a:gd name="T57" fmla="*/ 2147483646 h 8161"/>
                <a:gd name="T58" fmla="*/ 2147483646 w 2661"/>
                <a:gd name="T59" fmla="*/ 2147483646 h 8161"/>
                <a:gd name="T60" fmla="*/ 2147483646 w 2661"/>
                <a:gd name="T61" fmla="*/ 2147483646 h 8161"/>
                <a:gd name="T62" fmla="*/ 2147483646 w 2661"/>
                <a:gd name="T63" fmla="*/ 2147483646 h 8161"/>
                <a:gd name="T64" fmla="*/ 2147483646 w 2661"/>
                <a:gd name="T65" fmla="*/ 2147483646 h 8161"/>
                <a:gd name="T66" fmla="*/ 2147483646 w 2661"/>
                <a:gd name="T67" fmla="*/ 2147483646 h 8161"/>
                <a:gd name="T68" fmla="*/ 2147483646 w 2661"/>
                <a:gd name="T69" fmla="*/ 2147483646 h 8161"/>
                <a:gd name="T70" fmla="*/ 2147483646 w 2661"/>
                <a:gd name="T71" fmla="*/ 2147483646 h 8161"/>
                <a:gd name="T72" fmla="*/ 2147483646 w 2661"/>
                <a:gd name="T73" fmla="*/ 2147483646 h 8161"/>
                <a:gd name="T74" fmla="*/ 2147483646 w 2661"/>
                <a:gd name="T75" fmla="*/ 2147483646 h 8161"/>
                <a:gd name="T76" fmla="*/ 2147483646 w 2661"/>
                <a:gd name="T77" fmla="*/ 2147483646 h 8161"/>
                <a:gd name="T78" fmla="*/ 2147483646 w 2661"/>
                <a:gd name="T79" fmla="*/ 2147483646 h 8161"/>
                <a:gd name="T80" fmla="*/ 2147483646 w 2661"/>
                <a:gd name="T81" fmla="*/ 2147483646 h 8161"/>
                <a:gd name="T82" fmla="*/ 2147483646 w 2661"/>
                <a:gd name="T83" fmla="*/ 2147483646 h 8161"/>
                <a:gd name="T84" fmla="*/ 2147483646 w 2661"/>
                <a:gd name="T85" fmla="*/ 2147483646 h 8161"/>
                <a:gd name="T86" fmla="*/ 2147483646 w 2661"/>
                <a:gd name="T87" fmla="*/ 2147483646 h 8161"/>
                <a:gd name="T88" fmla="*/ 2147483646 w 2661"/>
                <a:gd name="T89" fmla="*/ 2147483646 h 8161"/>
                <a:gd name="T90" fmla="*/ 2147483646 w 2661"/>
                <a:gd name="T91" fmla="*/ 2147483646 h 8161"/>
                <a:gd name="T92" fmla="*/ 2147483646 w 2661"/>
                <a:gd name="T93" fmla="*/ 2147483646 h 8161"/>
                <a:gd name="T94" fmla="*/ 2147483646 w 2661"/>
                <a:gd name="T95" fmla="*/ 2147483646 h 8161"/>
                <a:gd name="T96" fmla="*/ 2147483646 w 2661"/>
                <a:gd name="T97" fmla="*/ 2147483646 h 8161"/>
                <a:gd name="T98" fmla="*/ 2147483646 w 2661"/>
                <a:gd name="T99" fmla="*/ 2147483646 h 8161"/>
                <a:gd name="T100" fmla="*/ 2147483646 w 2661"/>
                <a:gd name="T101" fmla="*/ 2147483646 h 8161"/>
                <a:gd name="T102" fmla="*/ 2147483646 w 2661"/>
                <a:gd name="T103" fmla="*/ 2147483646 h 8161"/>
                <a:gd name="T104" fmla="*/ 2147483646 w 2661"/>
                <a:gd name="T105" fmla="*/ 2147483646 h 8161"/>
                <a:gd name="T106" fmla="*/ 2147483646 w 2661"/>
                <a:gd name="T107" fmla="*/ 2147483646 h 8161"/>
                <a:gd name="T108" fmla="*/ 2147483646 w 2661"/>
                <a:gd name="T109" fmla="*/ 2147483646 h 8161"/>
                <a:gd name="T110" fmla="*/ 2147483646 w 2661"/>
                <a:gd name="T111" fmla="*/ 2147483646 h 8161"/>
                <a:gd name="T112" fmla="*/ 2147483646 w 2661"/>
                <a:gd name="T113" fmla="*/ 2147483646 h 8161"/>
                <a:gd name="T114" fmla="*/ 2147483646 w 2661"/>
                <a:gd name="T115" fmla="*/ 2147483646 h 8161"/>
                <a:gd name="T116" fmla="*/ 2147483646 w 2661"/>
                <a:gd name="T117" fmla="*/ 2147483646 h 8161"/>
                <a:gd name="T118" fmla="*/ 2147483646 w 2661"/>
                <a:gd name="T119" fmla="*/ 2147483646 h 8161"/>
                <a:gd name="T120" fmla="*/ 2147483646 w 2661"/>
                <a:gd name="T121" fmla="*/ 2147483646 h 81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61" h="8161">
                  <a:moveTo>
                    <a:pt x="2658" y="2774"/>
                  </a:moveTo>
                  <a:lnTo>
                    <a:pt x="2658" y="2774"/>
                  </a:lnTo>
                  <a:lnTo>
                    <a:pt x="2653" y="2757"/>
                  </a:lnTo>
                  <a:lnTo>
                    <a:pt x="2640" y="2717"/>
                  </a:lnTo>
                  <a:lnTo>
                    <a:pt x="2634" y="2693"/>
                  </a:lnTo>
                  <a:lnTo>
                    <a:pt x="2629" y="2670"/>
                  </a:lnTo>
                  <a:lnTo>
                    <a:pt x="2625" y="2649"/>
                  </a:lnTo>
                  <a:lnTo>
                    <a:pt x="2623" y="2633"/>
                  </a:lnTo>
                  <a:lnTo>
                    <a:pt x="2618" y="2600"/>
                  </a:lnTo>
                  <a:lnTo>
                    <a:pt x="2611" y="2563"/>
                  </a:lnTo>
                  <a:lnTo>
                    <a:pt x="2602" y="2519"/>
                  </a:lnTo>
                  <a:lnTo>
                    <a:pt x="2592" y="2469"/>
                  </a:lnTo>
                  <a:lnTo>
                    <a:pt x="2578" y="2419"/>
                  </a:lnTo>
                  <a:lnTo>
                    <a:pt x="2571" y="2394"/>
                  </a:lnTo>
                  <a:lnTo>
                    <a:pt x="2564" y="2371"/>
                  </a:lnTo>
                  <a:lnTo>
                    <a:pt x="2555" y="2350"/>
                  </a:lnTo>
                  <a:lnTo>
                    <a:pt x="2547" y="2330"/>
                  </a:lnTo>
                  <a:lnTo>
                    <a:pt x="2543" y="2319"/>
                  </a:lnTo>
                  <a:lnTo>
                    <a:pt x="2534" y="2294"/>
                  </a:lnTo>
                  <a:lnTo>
                    <a:pt x="2528" y="2279"/>
                  </a:lnTo>
                  <a:lnTo>
                    <a:pt x="2524" y="2263"/>
                  </a:lnTo>
                  <a:lnTo>
                    <a:pt x="2521" y="2250"/>
                  </a:lnTo>
                  <a:lnTo>
                    <a:pt x="2519" y="2239"/>
                  </a:lnTo>
                  <a:lnTo>
                    <a:pt x="2519" y="2228"/>
                  </a:lnTo>
                  <a:lnTo>
                    <a:pt x="2517" y="2216"/>
                  </a:lnTo>
                  <a:lnTo>
                    <a:pt x="2515" y="2200"/>
                  </a:lnTo>
                  <a:lnTo>
                    <a:pt x="2511" y="2183"/>
                  </a:lnTo>
                  <a:lnTo>
                    <a:pt x="2504" y="2162"/>
                  </a:lnTo>
                  <a:lnTo>
                    <a:pt x="2499" y="2151"/>
                  </a:lnTo>
                  <a:lnTo>
                    <a:pt x="2494" y="2141"/>
                  </a:lnTo>
                  <a:lnTo>
                    <a:pt x="2488" y="2131"/>
                  </a:lnTo>
                  <a:lnTo>
                    <a:pt x="2482" y="2120"/>
                  </a:lnTo>
                  <a:lnTo>
                    <a:pt x="2479" y="2110"/>
                  </a:lnTo>
                  <a:lnTo>
                    <a:pt x="2471" y="2084"/>
                  </a:lnTo>
                  <a:lnTo>
                    <a:pt x="2465" y="2053"/>
                  </a:lnTo>
                  <a:lnTo>
                    <a:pt x="2462" y="2038"/>
                  </a:lnTo>
                  <a:lnTo>
                    <a:pt x="2461" y="2027"/>
                  </a:lnTo>
                  <a:lnTo>
                    <a:pt x="2460" y="2000"/>
                  </a:lnTo>
                  <a:lnTo>
                    <a:pt x="2459" y="1971"/>
                  </a:lnTo>
                  <a:lnTo>
                    <a:pt x="2456" y="1937"/>
                  </a:lnTo>
                  <a:lnTo>
                    <a:pt x="2452" y="1901"/>
                  </a:lnTo>
                  <a:lnTo>
                    <a:pt x="2446" y="1867"/>
                  </a:lnTo>
                  <a:lnTo>
                    <a:pt x="2443" y="1852"/>
                  </a:lnTo>
                  <a:lnTo>
                    <a:pt x="2440" y="1838"/>
                  </a:lnTo>
                  <a:lnTo>
                    <a:pt x="2436" y="1826"/>
                  </a:lnTo>
                  <a:lnTo>
                    <a:pt x="2431" y="1817"/>
                  </a:lnTo>
                  <a:lnTo>
                    <a:pt x="2419" y="1784"/>
                  </a:lnTo>
                  <a:lnTo>
                    <a:pt x="2412" y="1757"/>
                  </a:lnTo>
                  <a:lnTo>
                    <a:pt x="2409" y="1747"/>
                  </a:lnTo>
                  <a:lnTo>
                    <a:pt x="2408" y="1739"/>
                  </a:lnTo>
                  <a:lnTo>
                    <a:pt x="2405" y="1728"/>
                  </a:lnTo>
                  <a:lnTo>
                    <a:pt x="2397" y="1702"/>
                  </a:lnTo>
                  <a:lnTo>
                    <a:pt x="2389" y="1687"/>
                  </a:lnTo>
                  <a:lnTo>
                    <a:pt x="2381" y="1671"/>
                  </a:lnTo>
                  <a:lnTo>
                    <a:pt x="2372" y="1656"/>
                  </a:lnTo>
                  <a:lnTo>
                    <a:pt x="2367" y="1648"/>
                  </a:lnTo>
                  <a:lnTo>
                    <a:pt x="2361" y="1642"/>
                  </a:lnTo>
                  <a:lnTo>
                    <a:pt x="2361" y="1641"/>
                  </a:lnTo>
                  <a:lnTo>
                    <a:pt x="2359" y="1640"/>
                  </a:lnTo>
                  <a:lnTo>
                    <a:pt x="2358" y="1640"/>
                  </a:lnTo>
                  <a:lnTo>
                    <a:pt x="2352" y="1635"/>
                  </a:lnTo>
                  <a:lnTo>
                    <a:pt x="2345" y="1631"/>
                  </a:lnTo>
                  <a:lnTo>
                    <a:pt x="2293" y="1597"/>
                  </a:lnTo>
                  <a:lnTo>
                    <a:pt x="2237" y="1562"/>
                  </a:lnTo>
                  <a:lnTo>
                    <a:pt x="2169" y="1522"/>
                  </a:lnTo>
                  <a:lnTo>
                    <a:pt x="2097" y="1479"/>
                  </a:lnTo>
                  <a:lnTo>
                    <a:pt x="2025" y="1440"/>
                  </a:lnTo>
                  <a:lnTo>
                    <a:pt x="1993" y="1422"/>
                  </a:lnTo>
                  <a:lnTo>
                    <a:pt x="1962" y="1408"/>
                  </a:lnTo>
                  <a:lnTo>
                    <a:pt x="1936" y="1396"/>
                  </a:lnTo>
                  <a:lnTo>
                    <a:pt x="1913" y="1388"/>
                  </a:lnTo>
                  <a:lnTo>
                    <a:pt x="1902" y="1383"/>
                  </a:lnTo>
                  <a:lnTo>
                    <a:pt x="1873" y="1369"/>
                  </a:lnTo>
                  <a:lnTo>
                    <a:pt x="1832" y="1350"/>
                  </a:lnTo>
                  <a:lnTo>
                    <a:pt x="1811" y="1338"/>
                  </a:lnTo>
                  <a:lnTo>
                    <a:pt x="1789" y="1327"/>
                  </a:lnTo>
                  <a:lnTo>
                    <a:pt x="1767" y="1313"/>
                  </a:lnTo>
                  <a:lnTo>
                    <a:pt x="1747" y="1300"/>
                  </a:lnTo>
                  <a:lnTo>
                    <a:pt x="1731" y="1287"/>
                  </a:lnTo>
                  <a:lnTo>
                    <a:pt x="1724" y="1280"/>
                  </a:lnTo>
                  <a:lnTo>
                    <a:pt x="1719" y="1274"/>
                  </a:lnTo>
                  <a:lnTo>
                    <a:pt x="1716" y="1265"/>
                  </a:lnTo>
                  <a:lnTo>
                    <a:pt x="1709" y="1248"/>
                  </a:lnTo>
                  <a:lnTo>
                    <a:pt x="1705" y="1241"/>
                  </a:lnTo>
                  <a:lnTo>
                    <a:pt x="1703" y="1237"/>
                  </a:lnTo>
                  <a:lnTo>
                    <a:pt x="1701" y="1235"/>
                  </a:lnTo>
                  <a:lnTo>
                    <a:pt x="1699" y="1235"/>
                  </a:lnTo>
                  <a:lnTo>
                    <a:pt x="1697" y="1236"/>
                  </a:lnTo>
                  <a:lnTo>
                    <a:pt x="1695" y="1240"/>
                  </a:lnTo>
                  <a:lnTo>
                    <a:pt x="1693" y="1244"/>
                  </a:lnTo>
                  <a:lnTo>
                    <a:pt x="1693" y="1246"/>
                  </a:lnTo>
                  <a:lnTo>
                    <a:pt x="1689" y="1220"/>
                  </a:lnTo>
                  <a:lnTo>
                    <a:pt x="1684" y="1197"/>
                  </a:lnTo>
                  <a:lnTo>
                    <a:pt x="1680" y="1187"/>
                  </a:lnTo>
                  <a:lnTo>
                    <a:pt x="1676" y="1177"/>
                  </a:lnTo>
                  <a:lnTo>
                    <a:pt x="1672" y="1169"/>
                  </a:lnTo>
                  <a:lnTo>
                    <a:pt x="1666" y="1162"/>
                  </a:lnTo>
                  <a:lnTo>
                    <a:pt x="1661" y="1137"/>
                  </a:lnTo>
                  <a:lnTo>
                    <a:pt x="1670" y="1123"/>
                  </a:lnTo>
                  <a:lnTo>
                    <a:pt x="1683" y="1105"/>
                  </a:lnTo>
                  <a:lnTo>
                    <a:pt x="1690" y="1092"/>
                  </a:lnTo>
                  <a:lnTo>
                    <a:pt x="1696" y="1078"/>
                  </a:lnTo>
                  <a:lnTo>
                    <a:pt x="1704" y="1061"/>
                  </a:lnTo>
                  <a:lnTo>
                    <a:pt x="1711" y="1042"/>
                  </a:lnTo>
                  <a:lnTo>
                    <a:pt x="1718" y="1022"/>
                  </a:lnTo>
                  <a:lnTo>
                    <a:pt x="1725" y="999"/>
                  </a:lnTo>
                  <a:lnTo>
                    <a:pt x="1733" y="972"/>
                  </a:lnTo>
                  <a:lnTo>
                    <a:pt x="1740" y="943"/>
                  </a:lnTo>
                  <a:lnTo>
                    <a:pt x="1746" y="912"/>
                  </a:lnTo>
                  <a:lnTo>
                    <a:pt x="1752" y="876"/>
                  </a:lnTo>
                  <a:lnTo>
                    <a:pt x="1759" y="838"/>
                  </a:lnTo>
                  <a:lnTo>
                    <a:pt x="1765" y="797"/>
                  </a:lnTo>
                  <a:lnTo>
                    <a:pt x="1768" y="778"/>
                  </a:lnTo>
                  <a:lnTo>
                    <a:pt x="1773" y="734"/>
                  </a:lnTo>
                  <a:lnTo>
                    <a:pt x="1776" y="709"/>
                  </a:lnTo>
                  <a:lnTo>
                    <a:pt x="1777" y="686"/>
                  </a:lnTo>
                  <a:lnTo>
                    <a:pt x="1777" y="665"/>
                  </a:lnTo>
                  <a:lnTo>
                    <a:pt x="1776" y="657"/>
                  </a:lnTo>
                  <a:lnTo>
                    <a:pt x="1774" y="650"/>
                  </a:lnTo>
                  <a:lnTo>
                    <a:pt x="1775" y="647"/>
                  </a:lnTo>
                  <a:lnTo>
                    <a:pt x="1778" y="638"/>
                  </a:lnTo>
                  <a:lnTo>
                    <a:pt x="1781" y="624"/>
                  </a:lnTo>
                  <a:lnTo>
                    <a:pt x="1781" y="615"/>
                  </a:lnTo>
                  <a:lnTo>
                    <a:pt x="1783" y="605"/>
                  </a:lnTo>
                  <a:lnTo>
                    <a:pt x="1785" y="601"/>
                  </a:lnTo>
                  <a:lnTo>
                    <a:pt x="1793" y="583"/>
                  </a:lnTo>
                  <a:lnTo>
                    <a:pt x="1798" y="569"/>
                  </a:lnTo>
                  <a:lnTo>
                    <a:pt x="1804" y="551"/>
                  </a:lnTo>
                  <a:lnTo>
                    <a:pt x="1812" y="528"/>
                  </a:lnTo>
                  <a:lnTo>
                    <a:pt x="1820" y="499"/>
                  </a:lnTo>
                  <a:lnTo>
                    <a:pt x="1820" y="495"/>
                  </a:lnTo>
                  <a:lnTo>
                    <a:pt x="1820" y="483"/>
                  </a:lnTo>
                  <a:lnTo>
                    <a:pt x="1821" y="476"/>
                  </a:lnTo>
                  <a:lnTo>
                    <a:pt x="1822" y="468"/>
                  </a:lnTo>
                  <a:lnTo>
                    <a:pt x="1824" y="460"/>
                  </a:lnTo>
                  <a:lnTo>
                    <a:pt x="1827" y="453"/>
                  </a:lnTo>
                  <a:lnTo>
                    <a:pt x="1830" y="444"/>
                  </a:lnTo>
                  <a:lnTo>
                    <a:pt x="1833" y="432"/>
                  </a:lnTo>
                  <a:lnTo>
                    <a:pt x="1835" y="418"/>
                  </a:lnTo>
                  <a:lnTo>
                    <a:pt x="1838" y="399"/>
                  </a:lnTo>
                  <a:lnTo>
                    <a:pt x="1839" y="377"/>
                  </a:lnTo>
                  <a:lnTo>
                    <a:pt x="1838" y="353"/>
                  </a:lnTo>
                  <a:lnTo>
                    <a:pt x="1833" y="325"/>
                  </a:lnTo>
                  <a:lnTo>
                    <a:pt x="1830" y="310"/>
                  </a:lnTo>
                  <a:lnTo>
                    <a:pt x="1827" y="296"/>
                  </a:lnTo>
                  <a:lnTo>
                    <a:pt x="1823" y="280"/>
                  </a:lnTo>
                  <a:lnTo>
                    <a:pt x="1817" y="264"/>
                  </a:lnTo>
                  <a:lnTo>
                    <a:pt x="1811" y="248"/>
                  </a:lnTo>
                  <a:lnTo>
                    <a:pt x="1803" y="231"/>
                  </a:lnTo>
                  <a:lnTo>
                    <a:pt x="1794" y="214"/>
                  </a:lnTo>
                  <a:lnTo>
                    <a:pt x="1784" y="197"/>
                  </a:lnTo>
                  <a:lnTo>
                    <a:pt x="1772" y="179"/>
                  </a:lnTo>
                  <a:lnTo>
                    <a:pt x="1760" y="162"/>
                  </a:lnTo>
                  <a:lnTo>
                    <a:pt x="1745" y="144"/>
                  </a:lnTo>
                  <a:lnTo>
                    <a:pt x="1730" y="126"/>
                  </a:lnTo>
                  <a:lnTo>
                    <a:pt x="1712" y="108"/>
                  </a:lnTo>
                  <a:lnTo>
                    <a:pt x="1692" y="90"/>
                  </a:lnTo>
                  <a:lnTo>
                    <a:pt x="1672" y="73"/>
                  </a:lnTo>
                  <a:lnTo>
                    <a:pt x="1649" y="55"/>
                  </a:lnTo>
                  <a:lnTo>
                    <a:pt x="1620" y="42"/>
                  </a:lnTo>
                  <a:lnTo>
                    <a:pt x="1590" y="31"/>
                  </a:lnTo>
                  <a:lnTo>
                    <a:pt x="1553" y="20"/>
                  </a:lnTo>
                  <a:lnTo>
                    <a:pt x="1534" y="13"/>
                  </a:lnTo>
                  <a:lnTo>
                    <a:pt x="1514" y="8"/>
                  </a:lnTo>
                  <a:lnTo>
                    <a:pt x="1494" y="4"/>
                  </a:lnTo>
                  <a:lnTo>
                    <a:pt x="1475" y="1"/>
                  </a:lnTo>
                  <a:lnTo>
                    <a:pt x="1458" y="0"/>
                  </a:lnTo>
                  <a:lnTo>
                    <a:pt x="1442" y="0"/>
                  </a:lnTo>
                  <a:lnTo>
                    <a:pt x="1435" y="1"/>
                  </a:lnTo>
                  <a:lnTo>
                    <a:pt x="1428" y="2"/>
                  </a:lnTo>
                  <a:lnTo>
                    <a:pt x="1422" y="4"/>
                  </a:lnTo>
                  <a:lnTo>
                    <a:pt x="1416" y="7"/>
                  </a:lnTo>
                  <a:lnTo>
                    <a:pt x="1387" y="9"/>
                  </a:lnTo>
                  <a:lnTo>
                    <a:pt x="1356" y="14"/>
                  </a:lnTo>
                  <a:lnTo>
                    <a:pt x="1319" y="21"/>
                  </a:lnTo>
                  <a:lnTo>
                    <a:pt x="1298" y="26"/>
                  </a:lnTo>
                  <a:lnTo>
                    <a:pt x="1278" y="31"/>
                  </a:lnTo>
                  <a:lnTo>
                    <a:pt x="1258" y="37"/>
                  </a:lnTo>
                  <a:lnTo>
                    <a:pt x="1237" y="43"/>
                  </a:lnTo>
                  <a:lnTo>
                    <a:pt x="1217" y="52"/>
                  </a:lnTo>
                  <a:lnTo>
                    <a:pt x="1200" y="61"/>
                  </a:lnTo>
                  <a:lnTo>
                    <a:pt x="1183" y="71"/>
                  </a:lnTo>
                  <a:lnTo>
                    <a:pt x="1168" y="82"/>
                  </a:lnTo>
                  <a:lnTo>
                    <a:pt x="1152" y="96"/>
                  </a:lnTo>
                  <a:lnTo>
                    <a:pt x="1136" y="110"/>
                  </a:lnTo>
                  <a:lnTo>
                    <a:pt x="1121" y="122"/>
                  </a:lnTo>
                  <a:lnTo>
                    <a:pt x="1112" y="132"/>
                  </a:lnTo>
                  <a:lnTo>
                    <a:pt x="1102" y="142"/>
                  </a:lnTo>
                  <a:lnTo>
                    <a:pt x="1091" y="155"/>
                  </a:lnTo>
                  <a:lnTo>
                    <a:pt x="1076" y="174"/>
                  </a:lnTo>
                  <a:lnTo>
                    <a:pt x="1062" y="197"/>
                  </a:lnTo>
                  <a:lnTo>
                    <a:pt x="1046" y="223"/>
                  </a:lnTo>
                  <a:lnTo>
                    <a:pt x="1030" y="252"/>
                  </a:lnTo>
                  <a:lnTo>
                    <a:pt x="1023" y="269"/>
                  </a:lnTo>
                  <a:lnTo>
                    <a:pt x="1017" y="285"/>
                  </a:lnTo>
                  <a:lnTo>
                    <a:pt x="1011" y="304"/>
                  </a:lnTo>
                  <a:lnTo>
                    <a:pt x="1004" y="323"/>
                  </a:lnTo>
                  <a:lnTo>
                    <a:pt x="999" y="342"/>
                  </a:lnTo>
                  <a:lnTo>
                    <a:pt x="995" y="363"/>
                  </a:lnTo>
                  <a:lnTo>
                    <a:pt x="992" y="384"/>
                  </a:lnTo>
                  <a:lnTo>
                    <a:pt x="990" y="407"/>
                  </a:lnTo>
                  <a:lnTo>
                    <a:pt x="988" y="429"/>
                  </a:lnTo>
                  <a:lnTo>
                    <a:pt x="988" y="453"/>
                  </a:lnTo>
                  <a:lnTo>
                    <a:pt x="989" y="478"/>
                  </a:lnTo>
                  <a:lnTo>
                    <a:pt x="991" y="503"/>
                  </a:lnTo>
                  <a:lnTo>
                    <a:pt x="994" y="529"/>
                  </a:lnTo>
                  <a:lnTo>
                    <a:pt x="999" y="556"/>
                  </a:lnTo>
                  <a:lnTo>
                    <a:pt x="1007" y="584"/>
                  </a:lnTo>
                  <a:lnTo>
                    <a:pt x="1015" y="613"/>
                  </a:lnTo>
                  <a:lnTo>
                    <a:pt x="1012" y="614"/>
                  </a:lnTo>
                  <a:lnTo>
                    <a:pt x="1006" y="619"/>
                  </a:lnTo>
                  <a:lnTo>
                    <a:pt x="1002" y="622"/>
                  </a:lnTo>
                  <a:lnTo>
                    <a:pt x="998" y="628"/>
                  </a:lnTo>
                  <a:lnTo>
                    <a:pt x="994" y="633"/>
                  </a:lnTo>
                  <a:lnTo>
                    <a:pt x="991" y="640"/>
                  </a:lnTo>
                  <a:lnTo>
                    <a:pt x="988" y="648"/>
                  </a:lnTo>
                  <a:lnTo>
                    <a:pt x="986" y="658"/>
                  </a:lnTo>
                  <a:lnTo>
                    <a:pt x="985" y="669"/>
                  </a:lnTo>
                  <a:lnTo>
                    <a:pt x="986" y="680"/>
                  </a:lnTo>
                  <a:lnTo>
                    <a:pt x="988" y="695"/>
                  </a:lnTo>
                  <a:lnTo>
                    <a:pt x="992" y="710"/>
                  </a:lnTo>
                  <a:lnTo>
                    <a:pt x="998" y="727"/>
                  </a:lnTo>
                  <a:lnTo>
                    <a:pt x="1007" y="747"/>
                  </a:lnTo>
                  <a:lnTo>
                    <a:pt x="1041" y="797"/>
                  </a:lnTo>
                  <a:lnTo>
                    <a:pt x="1067" y="835"/>
                  </a:lnTo>
                  <a:lnTo>
                    <a:pt x="1082" y="860"/>
                  </a:lnTo>
                  <a:lnTo>
                    <a:pt x="1087" y="869"/>
                  </a:lnTo>
                  <a:lnTo>
                    <a:pt x="1094" y="879"/>
                  </a:lnTo>
                  <a:lnTo>
                    <a:pt x="1102" y="889"/>
                  </a:lnTo>
                  <a:lnTo>
                    <a:pt x="1111" y="899"/>
                  </a:lnTo>
                  <a:lnTo>
                    <a:pt x="1122" y="909"/>
                  </a:lnTo>
                  <a:lnTo>
                    <a:pt x="1128" y="913"/>
                  </a:lnTo>
                  <a:lnTo>
                    <a:pt x="1134" y="916"/>
                  </a:lnTo>
                  <a:lnTo>
                    <a:pt x="1139" y="918"/>
                  </a:lnTo>
                  <a:lnTo>
                    <a:pt x="1146" y="918"/>
                  </a:lnTo>
                  <a:lnTo>
                    <a:pt x="1148" y="980"/>
                  </a:lnTo>
                  <a:lnTo>
                    <a:pt x="1149" y="1042"/>
                  </a:lnTo>
                  <a:lnTo>
                    <a:pt x="1150" y="1113"/>
                  </a:lnTo>
                  <a:lnTo>
                    <a:pt x="1141" y="1120"/>
                  </a:lnTo>
                  <a:lnTo>
                    <a:pt x="1134" y="1129"/>
                  </a:lnTo>
                  <a:lnTo>
                    <a:pt x="1126" y="1136"/>
                  </a:lnTo>
                  <a:lnTo>
                    <a:pt x="1119" y="1144"/>
                  </a:lnTo>
                  <a:lnTo>
                    <a:pt x="1110" y="1154"/>
                  </a:lnTo>
                  <a:lnTo>
                    <a:pt x="1102" y="1167"/>
                  </a:lnTo>
                  <a:lnTo>
                    <a:pt x="1095" y="1180"/>
                  </a:lnTo>
                  <a:lnTo>
                    <a:pt x="1087" y="1195"/>
                  </a:lnTo>
                  <a:lnTo>
                    <a:pt x="1082" y="1212"/>
                  </a:lnTo>
                  <a:lnTo>
                    <a:pt x="1077" y="1230"/>
                  </a:lnTo>
                  <a:lnTo>
                    <a:pt x="1078" y="1221"/>
                  </a:lnTo>
                  <a:lnTo>
                    <a:pt x="1080" y="1214"/>
                  </a:lnTo>
                  <a:lnTo>
                    <a:pt x="1059" y="1232"/>
                  </a:lnTo>
                  <a:lnTo>
                    <a:pt x="1012" y="1277"/>
                  </a:lnTo>
                  <a:lnTo>
                    <a:pt x="984" y="1304"/>
                  </a:lnTo>
                  <a:lnTo>
                    <a:pt x="959" y="1329"/>
                  </a:lnTo>
                  <a:lnTo>
                    <a:pt x="937" y="1351"/>
                  </a:lnTo>
                  <a:lnTo>
                    <a:pt x="924" y="1367"/>
                  </a:lnTo>
                  <a:lnTo>
                    <a:pt x="923" y="1367"/>
                  </a:lnTo>
                  <a:lnTo>
                    <a:pt x="921" y="1369"/>
                  </a:lnTo>
                  <a:lnTo>
                    <a:pt x="884" y="1388"/>
                  </a:lnTo>
                  <a:lnTo>
                    <a:pt x="808" y="1427"/>
                  </a:lnTo>
                  <a:lnTo>
                    <a:pt x="709" y="1480"/>
                  </a:lnTo>
                  <a:lnTo>
                    <a:pt x="654" y="1511"/>
                  </a:lnTo>
                  <a:lnTo>
                    <a:pt x="598" y="1544"/>
                  </a:lnTo>
                  <a:lnTo>
                    <a:pt x="542" y="1577"/>
                  </a:lnTo>
                  <a:lnTo>
                    <a:pt x="487" y="1610"/>
                  </a:lnTo>
                  <a:lnTo>
                    <a:pt x="436" y="1643"/>
                  </a:lnTo>
                  <a:lnTo>
                    <a:pt x="390" y="1676"/>
                  </a:lnTo>
                  <a:lnTo>
                    <a:pt x="370" y="1692"/>
                  </a:lnTo>
                  <a:lnTo>
                    <a:pt x="351" y="1706"/>
                  </a:lnTo>
                  <a:lnTo>
                    <a:pt x="333" y="1721"/>
                  </a:lnTo>
                  <a:lnTo>
                    <a:pt x="319" y="1734"/>
                  </a:lnTo>
                  <a:lnTo>
                    <a:pt x="307" y="1748"/>
                  </a:lnTo>
                  <a:lnTo>
                    <a:pt x="298" y="1760"/>
                  </a:lnTo>
                  <a:lnTo>
                    <a:pt x="291" y="1772"/>
                  </a:lnTo>
                  <a:lnTo>
                    <a:pt x="289" y="1777"/>
                  </a:lnTo>
                  <a:lnTo>
                    <a:pt x="288" y="1782"/>
                  </a:lnTo>
                  <a:lnTo>
                    <a:pt x="273" y="1837"/>
                  </a:lnTo>
                  <a:lnTo>
                    <a:pt x="260" y="1886"/>
                  </a:lnTo>
                  <a:lnTo>
                    <a:pt x="252" y="1911"/>
                  </a:lnTo>
                  <a:lnTo>
                    <a:pt x="244" y="1934"/>
                  </a:lnTo>
                  <a:lnTo>
                    <a:pt x="238" y="2007"/>
                  </a:lnTo>
                  <a:lnTo>
                    <a:pt x="223" y="2176"/>
                  </a:lnTo>
                  <a:lnTo>
                    <a:pt x="216" y="2272"/>
                  </a:lnTo>
                  <a:lnTo>
                    <a:pt x="210" y="2361"/>
                  </a:lnTo>
                  <a:lnTo>
                    <a:pt x="209" y="2399"/>
                  </a:lnTo>
                  <a:lnTo>
                    <a:pt x="208" y="2433"/>
                  </a:lnTo>
                  <a:lnTo>
                    <a:pt x="208" y="2460"/>
                  </a:lnTo>
                  <a:lnTo>
                    <a:pt x="209" y="2479"/>
                  </a:lnTo>
                  <a:lnTo>
                    <a:pt x="206" y="2534"/>
                  </a:lnTo>
                  <a:lnTo>
                    <a:pt x="201" y="2592"/>
                  </a:lnTo>
                  <a:lnTo>
                    <a:pt x="194" y="2663"/>
                  </a:lnTo>
                  <a:lnTo>
                    <a:pt x="187" y="2739"/>
                  </a:lnTo>
                  <a:lnTo>
                    <a:pt x="178" y="2811"/>
                  </a:lnTo>
                  <a:lnTo>
                    <a:pt x="174" y="2844"/>
                  </a:lnTo>
                  <a:lnTo>
                    <a:pt x="167" y="2876"/>
                  </a:lnTo>
                  <a:lnTo>
                    <a:pt x="162" y="2901"/>
                  </a:lnTo>
                  <a:lnTo>
                    <a:pt x="156" y="2923"/>
                  </a:lnTo>
                  <a:lnTo>
                    <a:pt x="148" y="2970"/>
                  </a:lnTo>
                  <a:lnTo>
                    <a:pt x="139" y="3021"/>
                  </a:lnTo>
                  <a:lnTo>
                    <a:pt x="131" y="3081"/>
                  </a:lnTo>
                  <a:lnTo>
                    <a:pt x="122" y="3147"/>
                  </a:lnTo>
                  <a:lnTo>
                    <a:pt x="115" y="3212"/>
                  </a:lnTo>
                  <a:lnTo>
                    <a:pt x="113" y="3243"/>
                  </a:lnTo>
                  <a:lnTo>
                    <a:pt x="112" y="3271"/>
                  </a:lnTo>
                  <a:lnTo>
                    <a:pt x="112" y="3296"/>
                  </a:lnTo>
                  <a:lnTo>
                    <a:pt x="113" y="3317"/>
                  </a:lnTo>
                  <a:lnTo>
                    <a:pt x="108" y="3615"/>
                  </a:lnTo>
                  <a:lnTo>
                    <a:pt x="103" y="3840"/>
                  </a:lnTo>
                  <a:lnTo>
                    <a:pt x="101" y="3928"/>
                  </a:lnTo>
                  <a:lnTo>
                    <a:pt x="98" y="3983"/>
                  </a:lnTo>
                  <a:lnTo>
                    <a:pt x="96" y="4063"/>
                  </a:lnTo>
                  <a:lnTo>
                    <a:pt x="94" y="4145"/>
                  </a:lnTo>
                  <a:lnTo>
                    <a:pt x="94" y="4239"/>
                  </a:lnTo>
                  <a:lnTo>
                    <a:pt x="95" y="4333"/>
                  </a:lnTo>
                  <a:lnTo>
                    <a:pt x="96" y="4376"/>
                  </a:lnTo>
                  <a:lnTo>
                    <a:pt x="98" y="4415"/>
                  </a:lnTo>
                  <a:lnTo>
                    <a:pt x="101" y="4448"/>
                  </a:lnTo>
                  <a:lnTo>
                    <a:pt x="105" y="4474"/>
                  </a:lnTo>
                  <a:lnTo>
                    <a:pt x="107" y="4484"/>
                  </a:lnTo>
                  <a:lnTo>
                    <a:pt x="109" y="4492"/>
                  </a:lnTo>
                  <a:lnTo>
                    <a:pt x="112" y="4497"/>
                  </a:lnTo>
                  <a:lnTo>
                    <a:pt x="114" y="4498"/>
                  </a:lnTo>
                  <a:lnTo>
                    <a:pt x="115" y="4499"/>
                  </a:lnTo>
                  <a:lnTo>
                    <a:pt x="116" y="4501"/>
                  </a:lnTo>
                  <a:lnTo>
                    <a:pt x="121" y="4508"/>
                  </a:lnTo>
                  <a:lnTo>
                    <a:pt x="129" y="4520"/>
                  </a:lnTo>
                  <a:lnTo>
                    <a:pt x="136" y="4528"/>
                  </a:lnTo>
                  <a:lnTo>
                    <a:pt x="146" y="4536"/>
                  </a:lnTo>
                  <a:lnTo>
                    <a:pt x="149" y="4539"/>
                  </a:lnTo>
                  <a:lnTo>
                    <a:pt x="152" y="4543"/>
                  </a:lnTo>
                  <a:lnTo>
                    <a:pt x="156" y="4547"/>
                  </a:lnTo>
                  <a:lnTo>
                    <a:pt x="159" y="4552"/>
                  </a:lnTo>
                  <a:lnTo>
                    <a:pt x="162" y="4558"/>
                  </a:lnTo>
                  <a:lnTo>
                    <a:pt x="163" y="4565"/>
                  </a:lnTo>
                  <a:lnTo>
                    <a:pt x="163" y="4575"/>
                  </a:lnTo>
                  <a:lnTo>
                    <a:pt x="163" y="4601"/>
                  </a:lnTo>
                  <a:lnTo>
                    <a:pt x="164" y="4628"/>
                  </a:lnTo>
                  <a:lnTo>
                    <a:pt x="167" y="4659"/>
                  </a:lnTo>
                  <a:lnTo>
                    <a:pt x="170" y="4674"/>
                  </a:lnTo>
                  <a:lnTo>
                    <a:pt x="173" y="4689"/>
                  </a:lnTo>
                  <a:lnTo>
                    <a:pt x="177" y="4703"/>
                  </a:lnTo>
                  <a:lnTo>
                    <a:pt x="182" y="4717"/>
                  </a:lnTo>
                  <a:lnTo>
                    <a:pt x="187" y="4727"/>
                  </a:lnTo>
                  <a:lnTo>
                    <a:pt x="190" y="4732"/>
                  </a:lnTo>
                  <a:lnTo>
                    <a:pt x="194" y="4736"/>
                  </a:lnTo>
                  <a:lnTo>
                    <a:pt x="198" y="4739"/>
                  </a:lnTo>
                  <a:lnTo>
                    <a:pt x="203" y="4742"/>
                  </a:lnTo>
                  <a:lnTo>
                    <a:pt x="207" y="4743"/>
                  </a:lnTo>
                  <a:lnTo>
                    <a:pt x="212" y="4744"/>
                  </a:lnTo>
                  <a:lnTo>
                    <a:pt x="226" y="4746"/>
                  </a:lnTo>
                  <a:lnTo>
                    <a:pt x="223" y="4757"/>
                  </a:lnTo>
                  <a:lnTo>
                    <a:pt x="220" y="4771"/>
                  </a:lnTo>
                  <a:lnTo>
                    <a:pt x="215" y="4771"/>
                  </a:lnTo>
                  <a:lnTo>
                    <a:pt x="192" y="4775"/>
                  </a:lnTo>
                  <a:lnTo>
                    <a:pt x="168" y="4780"/>
                  </a:lnTo>
                  <a:lnTo>
                    <a:pt x="141" y="4787"/>
                  </a:lnTo>
                  <a:lnTo>
                    <a:pt x="128" y="4792"/>
                  </a:lnTo>
                  <a:lnTo>
                    <a:pt x="114" y="4797"/>
                  </a:lnTo>
                  <a:lnTo>
                    <a:pt x="102" y="4802"/>
                  </a:lnTo>
                  <a:lnTo>
                    <a:pt x="91" y="4808"/>
                  </a:lnTo>
                  <a:lnTo>
                    <a:pt x="81" y="4815"/>
                  </a:lnTo>
                  <a:lnTo>
                    <a:pt x="74" y="4823"/>
                  </a:lnTo>
                  <a:lnTo>
                    <a:pt x="71" y="4827"/>
                  </a:lnTo>
                  <a:lnTo>
                    <a:pt x="69" y="4830"/>
                  </a:lnTo>
                  <a:lnTo>
                    <a:pt x="68" y="4835"/>
                  </a:lnTo>
                  <a:lnTo>
                    <a:pt x="68" y="4839"/>
                  </a:lnTo>
                  <a:lnTo>
                    <a:pt x="25" y="5370"/>
                  </a:lnTo>
                  <a:lnTo>
                    <a:pt x="18" y="5419"/>
                  </a:lnTo>
                  <a:lnTo>
                    <a:pt x="12" y="5472"/>
                  </a:lnTo>
                  <a:lnTo>
                    <a:pt x="5" y="5535"/>
                  </a:lnTo>
                  <a:lnTo>
                    <a:pt x="3" y="5569"/>
                  </a:lnTo>
                  <a:lnTo>
                    <a:pt x="1" y="5603"/>
                  </a:lnTo>
                  <a:lnTo>
                    <a:pt x="0" y="5636"/>
                  </a:lnTo>
                  <a:lnTo>
                    <a:pt x="1" y="5668"/>
                  </a:lnTo>
                  <a:lnTo>
                    <a:pt x="2" y="5699"/>
                  </a:lnTo>
                  <a:lnTo>
                    <a:pt x="5" y="5726"/>
                  </a:lnTo>
                  <a:lnTo>
                    <a:pt x="8" y="5739"/>
                  </a:lnTo>
                  <a:lnTo>
                    <a:pt x="10" y="5750"/>
                  </a:lnTo>
                  <a:lnTo>
                    <a:pt x="13" y="5762"/>
                  </a:lnTo>
                  <a:lnTo>
                    <a:pt x="16" y="5771"/>
                  </a:lnTo>
                  <a:lnTo>
                    <a:pt x="25" y="5807"/>
                  </a:lnTo>
                  <a:lnTo>
                    <a:pt x="45" y="5892"/>
                  </a:lnTo>
                  <a:lnTo>
                    <a:pt x="66" y="5985"/>
                  </a:lnTo>
                  <a:lnTo>
                    <a:pt x="73" y="6022"/>
                  </a:lnTo>
                  <a:lnTo>
                    <a:pt x="76" y="6046"/>
                  </a:lnTo>
                  <a:lnTo>
                    <a:pt x="80" y="6060"/>
                  </a:lnTo>
                  <a:lnTo>
                    <a:pt x="85" y="6075"/>
                  </a:lnTo>
                  <a:lnTo>
                    <a:pt x="93" y="6091"/>
                  </a:lnTo>
                  <a:lnTo>
                    <a:pt x="100" y="6109"/>
                  </a:lnTo>
                  <a:lnTo>
                    <a:pt x="105" y="6116"/>
                  </a:lnTo>
                  <a:lnTo>
                    <a:pt x="109" y="6124"/>
                  </a:lnTo>
                  <a:lnTo>
                    <a:pt x="114" y="6130"/>
                  </a:lnTo>
                  <a:lnTo>
                    <a:pt x="120" y="6135"/>
                  </a:lnTo>
                  <a:lnTo>
                    <a:pt x="125" y="6138"/>
                  </a:lnTo>
                  <a:lnTo>
                    <a:pt x="130" y="6139"/>
                  </a:lnTo>
                  <a:lnTo>
                    <a:pt x="182" y="6145"/>
                  </a:lnTo>
                  <a:lnTo>
                    <a:pt x="238" y="6152"/>
                  </a:lnTo>
                  <a:lnTo>
                    <a:pt x="303" y="6158"/>
                  </a:lnTo>
                  <a:lnTo>
                    <a:pt x="373" y="6163"/>
                  </a:lnTo>
                  <a:lnTo>
                    <a:pt x="440" y="6166"/>
                  </a:lnTo>
                  <a:lnTo>
                    <a:pt x="470" y="6166"/>
                  </a:lnTo>
                  <a:lnTo>
                    <a:pt x="497" y="6166"/>
                  </a:lnTo>
                  <a:lnTo>
                    <a:pt x="520" y="6165"/>
                  </a:lnTo>
                  <a:lnTo>
                    <a:pt x="539" y="6162"/>
                  </a:lnTo>
                  <a:lnTo>
                    <a:pt x="545" y="6162"/>
                  </a:lnTo>
                  <a:lnTo>
                    <a:pt x="552" y="6162"/>
                  </a:lnTo>
                  <a:lnTo>
                    <a:pt x="560" y="6161"/>
                  </a:lnTo>
                  <a:lnTo>
                    <a:pt x="569" y="6159"/>
                  </a:lnTo>
                  <a:lnTo>
                    <a:pt x="576" y="6155"/>
                  </a:lnTo>
                  <a:lnTo>
                    <a:pt x="579" y="6153"/>
                  </a:lnTo>
                  <a:lnTo>
                    <a:pt x="581" y="6149"/>
                  </a:lnTo>
                  <a:lnTo>
                    <a:pt x="583" y="6146"/>
                  </a:lnTo>
                  <a:lnTo>
                    <a:pt x="584" y="6142"/>
                  </a:lnTo>
                  <a:lnTo>
                    <a:pt x="604" y="5773"/>
                  </a:lnTo>
                  <a:lnTo>
                    <a:pt x="618" y="5505"/>
                  </a:lnTo>
                  <a:lnTo>
                    <a:pt x="622" y="5407"/>
                  </a:lnTo>
                  <a:lnTo>
                    <a:pt x="624" y="5353"/>
                  </a:lnTo>
                  <a:lnTo>
                    <a:pt x="612" y="5230"/>
                  </a:lnTo>
                  <a:lnTo>
                    <a:pt x="605" y="5137"/>
                  </a:lnTo>
                  <a:lnTo>
                    <a:pt x="602" y="5101"/>
                  </a:lnTo>
                  <a:lnTo>
                    <a:pt x="601" y="5078"/>
                  </a:lnTo>
                  <a:lnTo>
                    <a:pt x="600" y="5064"/>
                  </a:lnTo>
                  <a:lnTo>
                    <a:pt x="596" y="5034"/>
                  </a:lnTo>
                  <a:lnTo>
                    <a:pt x="593" y="5017"/>
                  </a:lnTo>
                  <a:lnTo>
                    <a:pt x="590" y="5000"/>
                  </a:lnTo>
                  <a:lnTo>
                    <a:pt x="584" y="4985"/>
                  </a:lnTo>
                  <a:lnTo>
                    <a:pt x="581" y="4978"/>
                  </a:lnTo>
                  <a:lnTo>
                    <a:pt x="578" y="4973"/>
                  </a:lnTo>
                  <a:lnTo>
                    <a:pt x="562" y="4947"/>
                  </a:lnTo>
                  <a:lnTo>
                    <a:pt x="521" y="4890"/>
                  </a:lnTo>
                  <a:lnTo>
                    <a:pt x="498" y="4859"/>
                  </a:lnTo>
                  <a:lnTo>
                    <a:pt x="475" y="4830"/>
                  </a:lnTo>
                  <a:lnTo>
                    <a:pt x="465" y="4819"/>
                  </a:lnTo>
                  <a:lnTo>
                    <a:pt x="456" y="4808"/>
                  </a:lnTo>
                  <a:lnTo>
                    <a:pt x="448" y="4801"/>
                  </a:lnTo>
                  <a:lnTo>
                    <a:pt x="442" y="4797"/>
                  </a:lnTo>
                  <a:lnTo>
                    <a:pt x="440" y="4796"/>
                  </a:lnTo>
                  <a:lnTo>
                    <a:pt x="434" y="4748"/>
                  </a:lnTo>
                  <a:lnTo>
                    <a:pt x="431" y="4723"/>
                  </a:lnTo>
                  <a:lnTo>
                    <a:pt x="430" y="4723"/>
                  </a:lnTo>
                  <a:lnTo>
                    <a:pt x="435" y="4718"/>
                  </a:lnTo>
                  <a:lnTo>
                    <a:pt x="441" y="4713"/>
                  </a:lnTo>
                  <a:lnTo>
                    <a:pt x="446" y="4706"/>
                  </a:lnTo>
                  <a:lnTo>
                    <a:pt x="451" y="4700"/>
                  </a:lnTo>
                  <a:lnTo>
                    <a:pt x="456" y="4692"/>
                  </a:lnTo>
                  <a:lnTo>
                    <a:pt x="459" y="4684"/>
                  </a:lnTo>
                  <a:lnTo>
                    <a:pt x="461" y="4673"/>
                  </a:lnTo>
                  <a:lnTo>
                    <a:pt x="462" y="4663"/>
                  </a:lnTo>
                  <a:lnTo>
                    <a:pt x="460" y="4658"/>
                  </a:lnTo>
                  <a:lnTo>
                    <a:pt x="457" y="4641"/>
                  </a:lnTo>
                  <a:lnTo>
                    <a:pt x="456" y="4629"/>
                  </a:lnTo>
                  <a:lnTo>
                    <a:pt x="455" y="4615"/>
                  </a:lnTo>
                  <a:lnTo>
                    <a:pt x="455" y="4600"/>
                  </a:lnTo>
                  <a:lnTo>
                    <a:pt x="457" y="4582"/>
                  </a:lnTo>
                  <a:lnTo>
                    <a:pt x="458" y="4570"/>
                  </a:lnTo>
                  <a:lnTo>
                    <a:pt x="460" y="4539"/>
                  </a:lnTo>
                  <a:lnTo>
                    <a:pt x="461" y="4520"/>
                  </a:lnTo>
                  <a:lnTo>
                    <a:pt x="461" y="4499"/>
                  </a:lnTo>
                  <a:lnTo>
                    <a:pt x="460" y="4478"/>
                  </a:lnTo>
                  <a:lnTo>
                    <a:pt x="458" y="4459"/>
                  </a:lnTo>
                  <a:lnTo>
                    <a:pt x="462" y="4455"/>
                  </a:lnTo>
                  <a:lnTo>
                    <a:pt x="462" y="4456"/>
                  </a:lnTo>
                  <a:lnTo>
                    <a:pt x="468" y="4452"/>
                  </a:lnTo>
                  <a:lnTo>
                    <a:pt x="475" y="4448"/>
                  </a:lnTo>
                  <a:lnTo>
                    <a:pt x="483" y="4443"/>
                  </a:lnTo>
                  <a:lnTo>
                    <a:pt x="491" y="4436"/>
                  </a:lnTo>
                  <a:lnTo>
                    <a:pt x="498" y="4426"/>
                  </a:lnTo>
                  <a:lnTo>
                    <a:pt x="500" y="4421"/>
                  </a:lnTo>
                  <a:lnTo>
                    <a:pt x="502" y="4415"/>
                  </a:lnTo>
                  <a:lnTo>
                    <a:pt x="504" y="4410"/>
                  </a:lnTo>
                  <a:lnTo>
                    <a:pt x="504" y="4403"/>
                  </a:lnTo>
                  <a:lnTo>
                    <a:pt x="512" y="4370"/>
                  </a:lnTo>
                  <a:lnTo>
                    <a:pt x="516" y="4383"/>
                  </a:lnTo>
                  <a:lnTo>
                    <a:pt x="524" y="4414"/>
                  </a:lnTo>
                  <a:lnTo>
                    <a:pt x="536" y="4450"/>
                  </a:lnTo>
                  <a:lnTo>
                    <a:pt x="542" y="4466"/>
                  </a:lnTo>
                  <a:lnTo>
                    <a:pt x="547" y="4478"/>
                  </a:lnTo>
                  <a:lnTo>
                    <a:pt x="551" y="4505"/>
                  </a:lnTo>
                  <a:lnTo>
                    <a:pt x="558" y="4570"/>
                  </a:lnTo>
                  <a:lnTo>
                    <a:pt x="567" y="4645"/>
                  </a:lnTo>
                  <a:lnTo>
                    <a:pt x="569" y="4678"/>
                  </a:lnTo>
                  <a:lnTo>
                    <a:pt x="570" y="4706"/>
                  </a:lnTo>
                  <a:lnTo>
                    <a:pt x="570" y="4715"/>
                  </a:lnTo>
                  <a:lnTo>
                    <a:pt x="571" y="4723"/>
                  </a:lnTo>
                  <a:lnTo>
                    <a:pt x="574" y="4732"/>
                  </a:lnTo>
                  <a:lnTo>
                    <a:pt x="576" y="4738"/>
                  </a:lnTo>
                  <a:lnTo>
                    <a:pt x="579" y="4742"/>
                  </a:lnTo>
                  <a:lnTo>
                    <a:pt x="583" y="4747"/>
                  </a:lnTo>
                  <a:lnTo>
                    <a:pt x="588" y="4751"/>
                  </a:lnTo>
                  <a:lnTo>
                    <a:pt x="595" y="4754"/>
                  </a:lnTo>
                  <a:lnTo>
                    <a:pt x="602" y="4756"/>
                  </a:lnTo>
                  <a:lnTo>
                    <a:pt x="610" y="4758"/>
                  </a:lnTo>
                  <a:lnTo>
                    <a:pt x="621" y="4759"/>
                  </a:lnTo>
                  <a:lnTo>
                    <a:pt x="645" y="4755"/>
                  </a:lnTo>
                  <a:lnTo>
                    <a:pt x="665" y="4805"/>
                  </a:lnTo>
                  <a:lnTo>
                    <a:pt x="704" y="4893"/>
                  </a:lnTo>
                  <a:lnTo>
                    <a:pt x="725" y="4941"/>
                  </a:lnTo>
                  <a:lnTo>
                    <a:pt x="748" y="4987"/>
                  </a:lnTo>
                  <a:lnTo>
                    <a:pt x="769" y="5027"/>
                  </a:lnTo>
                  <a:lnTo>
                    <a:pt x="778" y="5044"/>
                  </a:lnTo>
                  <a:lnTo>
                    <a:pt x="788" y="5057"/>
                  </a:lnTo>
                  <a:lnTo>
                    <a:pt x="808" y="5108"/>
                  </a:lnTo>
                  <a:lnTo>
                    <a:pt x="830" y="5163"/>
                  </a:lnTo>
                  <a:lnTo>
                    <a:pt x="855" y="5229"/>
                  </a:lnTo>
                  <a:lnTo>
                    <a:pt x="869" y="5266"/>
                  </a:lnTo>
                  <a:lnTo>
                    <a:pt x="880" y="5302"/>
                  </a:lnTo>
                  <a:lnTo>
                    <a:pt x="892" y="5338"/>
                  </a:lnTo>
                  <a:lnTo>
                    <a:pt x="902" y="5374"/>
                  </a:lnTo>
                  <a:lnTo>
                    <a:pt x="911" y="5407"/>
                  </a:lnTo>
                  <a:lnTo>
                    <a:pt x="917" y="5439"/>
                  </a:lnTo>
                  <a:lnTo>
                    <a:pt x="923" y="5467"/>
                  </a:lnTo>
                  <a:lnTo>
                    <a:pt x="924" y="5479"/>
                  </a:lnTo>
                  <a:lnTo>
                    <a:pt x="924" y="5492"/>
                  </a:lnTo>
                  <a:lnTo>
                    <a:pt x="932" y="5530"/>
                  </a:lnTo>
                  <a:lnTo>
                    <a:pt x="952" y="5619"/>
                  </a:lnTo>
                  <a:lnTo>
                    <a:pt x="970" y="5715"/>
                  </a:lnTo>
                  <a:lnTo>
                    <a:pt x="976" y="5752"/>
                  </a:lnTo>
                  <a:lnTo>
                    <a:pt x="979" y="5766"/>
                  </a:lnTo>
                  <a:lnTo>
                    <a:pt x="980" y="5774"/>
                  </a:lnTo>
                  <a:lnTo>
                    <a:pt x="978" y="5774"/>
                  </a:lnTo>
                  <a:lnTo>
                    <a:pt x="978" y="5776"/>
                  </a:lnTo>
                  <a:lnTo>
                    <a:pt x="952" y="5810"/>
                  </a:lnTo>
                  <a:lnTo>
                    <a:pt x="931" y="5840"/>
                  </a:lnTo>
                  <a:lnTo>
                    <a:pt x="908" y="5874"/>
                  </a:lnTo>
                  <a:lnTo>
                    <a:pt x="885" y="5910"/>
                  </a:lnTo>
                  <a:lnTo>
                    <a:pt x="875" y="5929"/>
                  </a:lnTo>
                  <a:lnTo>
                    <a:pt x="864" y="5946"/>
                  </a:lnTo>
                  <a:lnTo>
                    <a:pt x="856" y="5964"/>
                  </a:lnTo>
                  <a:lnTo>
                    <a:pt x="849" y="5980"/>
                  </a:lnTo>
                  <a:lnTo>
                    <a:pt x="844" y="5995"/>
                  </a:lnTo>
                  <a:lnTo>
                    <a:pt x="841" y="6009"/>
                  </a:lnTo>
                  <a:lnTo>
                    <a:pt x="829" y="6036"/>
                  </a:lnTo>
                  <a:lnTo>
                    <a:pt x="803" y="6098"/>
                  </a:lnTo>
                  <a:lnTo>
                    <a:pt x="788" y="6133"/>
                  </a:lnTo>
                  <a:lnTo>
                    <a:pt x="772" y="6167"/>
                  </a:lnTo>
                  <a:lnTo>
                    <a:pt x="758" y="6194"/>
                  </a:lnTo>
                  <a:lnTo>
                    <a:pt x="750" y="6205"/>
                  </a:lnTo>
                  <a:lnTo>
                    <a:pt x="744" y="6214"/>
                  </a:lnTo>
                  <a:lnTo>
                    <a:pt x="717" y="6270"/>
                  </a:lnTo>
                  <a:lnTo>
                    <a:pt x="658" y="6395"/>
                  </a:lnTo>
                  <a:lnTo>
                    <a:pt x="627" y="6464"/>
                  </a:lnTo>
                  <a:lnTo>
                    <a:pt x="600" y="6527"/>
                  </a:lnTo>
                  <a:lnTo>
                    <a:pt x="580" y="6575"/>
                  </a:lnTo>
                  <a:lnTo>
                    <a:pt x="575" y="6590"/>
                  </a:lnTo>
                  <a:lnTo>
                    <a:pt x="573" y="6600"/>
                  </a:lnTo>
                  <a:lnTo>
                    <a:pt x="562" y="6623"/>
                  </a:lnTo>
                  <a:lnTo>
                    <a:pt x="535" y="6673"/>
                  </a:lnTo>
                  <a:lnTo>
                    <a:pt x="519" y="6702"/>
                  </a:lnTo>
                  <a:lnTo>
                    <a:pt x="503" y="6728"/>
                  </a:lnTo>
                  <a:lnTo>
                    <a:pt x="489" y="6750"/>
                  </a:lnTo>
                  <a:lnTo>
                    <a:pt x="483" y="6758"/>
                  </a:lnTo>
                  <a:lnTo>
                    <a:pt x="476" y="6764"/>
                  </a:lnTo>
                  <a:lnTo>
                    <a:pt x="475" y="6766"/>
                  </a:lnTo>
                  <a:lnTo>
                    <a:pt x="471" y="6770"/>
                  </a:lnTo>
                  <a:lnTo>
                    <a:pt x="467" y="6778"/>
                  </a:lnTo>
                  <a:lnTo>
                    <a:pt x="465" y="6783"/>
                  </a:lnTo>
                  <a:lnTo>
                    <a:pt x="463" y="6789"/>
                  </a:lnTo>
                  <a:lnTo>
                    <a:pt x="462" y="6796"/>
                  </a:lnTo>
                  <a:lnTo>
                    <a:pt x="462" y="6803"/>
                  </a:lnTo>
                  <a:lnTo>
                    <a:pt x="463" y="6811"/>
                  </a:lnTo>
                  <a:lnTo>
                    <a:pt x="465" y="6820"/>
                  </a:lnTo>
                  <a:lnTo>
                    <a:pt x="468" y="6830"/>
                  </a:lnTo>
                  <a:lnTo>
                    <a:pt x="473" y="6840"/>
                  </a:lnTo>
                  <a:lnTo>
                    <a:pt x="480" y="6852"/>
                  </a:lnTo>
                  <a:lnTo>
                    <a:pt x="489" y="6864"/>
                  </a:lnTo>
                  <a:lnTo>
                    <a:pt x="494" y="6902"/>
                  </a:lnTo>
                  <a:lnTo>
                    <a:pt x="498" y="6923"/>
                  </a:lnTo>
                  <a:lnTo>
                    <a:pt x="502" y="6946"/>
                  </a:lnTo>
                  <a:lnTo>
                    <a:pt x="508" y="6969"/>
                  </a:lnTo>
                  <a:lnTo>
                    <a:pt x="514" y="6989"/>
                  </a:lnTo>
                  <a:lnTo>
                    <a:pt x="520" y="7005"/>
                  </a:lnTo>
                  <a:lnTo>
                    <a:pt x="523" y="7012"/>
                  </a:lnTo>
                  <a:lnTo>
                    <a:pt x="527" y="7017"/>
                  </a:lnTo>
                  <a:lnTo>
                    <a:pt x="530" y="7032"/>
                  </a:lnTo>
                  <a:lnTo>
                    <a:pt x="534" y="7051"/>
                  </a:lnTo>
                  <a:lnTo>
                    <a:pt x="537" y="7075"/>
                  </a:lnTo>
                  <a:lnTo>
                    <a:pt x="539" y="7105"/>
                  </a:lnTo>
                  <a:lnTo>
                    <a:pt x="539" y="7139"/>
                  </a:lnTo>
                  <a:lnTo>
                    <a:pt x="538" y="7158"/>
                  </a:lnTo>
                  <a:lnTo>
                    <a:pt x="536" y="7178"/>
                  </a:lnTo>
                  <a:lnTo>
                    <a:pt x="534" y="7197"/>
                  </a:lnTo>
                  <a:lnTo>
                    <a:pt x="529" y="7218"/>
                  </a:lnTo>
                  <a:lnTo>
                    <a:pt x="526" y="7230"/>
                  </a:lnTo>
                  <a:lnTo>
                    <a:pt x="520" y="7264"/>
                  </a:lnTo>
                  <a:lnTo>
                    <a:pt x="517" y="7286"/>
                  </a:lnTo>
                  <a:lnTo>
                    <a:pt x="514" y="7311"/>
                  </a:lnTo>
                  <a:lnTo>
                    <a:pt x="512" y="7338"/>
                  </a:lnTo>
                  <a:lnTo>
                    <a:pt x="511" y="7367"/>
                  </a:lnTo>
                  <a:lnTo>
                    <a:pt x="513" y="7396"/>
                  </a:lnTo>
                  <a:lnTo>
                    <a:pt x="514" y="7410"/>
                  </a:lnTo>
                  <a:lnTo>
                    <a:pt x="516" y="7424"/>
                  </a:lnTo>
                  <a:lnTo>
                    <a:pt x="519" y="7438"/>
                  </a:lnTo>
                  <a:lnTo>
                    <a:pt x="523" y="7451"/>
                  </a:lnTo>
                  <a:lnTo>
                    <a:pt x="527" y="7465"/>
                  </a:lnTo>
                  <a:lnTo>
                    <a:pt x="532" y="7477"/>
                  </a:lnTo>
                  <a:lnTo>
                    <a:pt x="540" y="7489"/>
                  </a:lnTo>
                  <a:lnTo>
                    <a:pt x="547" y="7500"/>
                  </a:lnTo>
                  <a:lnTo>
                    <a:pt x="555" y="7511"/>
                  </a:lnTo>
                  <a:lnTo>
                    <a:pt x="565" y="7520"/>
                  </a:lnTo>
                  <a:lnTo>
                    <a:pt x="575" y="7527"/>
                  </a:lnTo>
                  <a:lnTo>
                    <a:pt x="587" y="7534"/>
                  </a:lnTo>
                  <a:lnTo>
                    <a:pt x="601" y="7540"/>
                  </a:lnTo>
                  <a:lnTo>
                    <a:pt x="615" y="7544"/>
                  </a:lnTo>
                  <a:lnTo>
                    <a:pt x="628" y="7546"/>
                  </a:lnTo>
                  <a:lnTo>
                    <a:pt x="662" y="7548"/>
                  </a:lnTo>
                  <a:lnTo>
                    <a:pt x="711" y="7551"/>
                  </a:lnTo>
                  <a:lnTo>
                    <a:pt x="739" y="7552"/>
                  </a:lnTo>
                  <a:lnTo>
                    <a:pt x="768" y="7552"/>
                  </a:lnTo>
                  <a:lnTo>
                    <a:pt x="797" y="7551"/>
                  </a:lnTo>
                  <a:lnTo>
                    <a:pt x="826" y="7550"/>
                  </a:lnTo>
                  <a:lnTo>
                    <a:pt x="853" y="7547"/>
                  </a:lnTo>
                  <a:lnTo>
                    <a:pt x="879" y="7542"/>
                  </a:lnTo>
                  <a:lnTo>
                    <a:pt x="890" y="7540"/>
                  </a:lnTo>
                  <a:lnTo>
                    <a:pt x="901" y="7536"/>
                  </a:lnTo>
                  <a:lnTo>
                    <a:pt x="911" y="7532"/>
                  </a:lnTo>
                  <a:lnTo>
                    <a:pt x="919" y="7528"/>
                  </a:lnTo>
                  <a:lnTo>
                    <a:pt x="927" y="7524"/>
                  </a:lnTo>
                  <a:lnTo>
                    <a:pt x="933" y="7519"/>
                  </a:lnTo>
                  <a:lnTo>
                    <a:pt x="938" y="7513"/>
                  </a:lnTo>
                  <a:lnTo>
                    <a:pt x="941" y="7506"/>
                  </a:lnTo>
                  <a:lnTo>
                    <a:pt x="945" y="7484"/>
                  </a:lnTo>
                  <a:lnTo>
                    <a:pt x="950" y="7459"/>
                  </a:lnTo>
                  <a:lnTo>
                    <a:pt x="954" y="7428"/>
                  </a:lnTo>
                  <a:lnTo>
                    <a:pt x="956" y="7390"/>
                  </a:lnTo>
                  <a:lnTo>
                    <a:pt x="956" y="7370"/>
                  </a:lnTo>
                  <a:lnTo>
                    <a:pt x="956" y="7351"/>
                  </a:lnTo>
                  <a:lnTo>
                    <a:pt x="954" y="7330"/>
                  </a:lnTo>
                  <a:lnTo>
                    <a:pt x="952" y="7309"/>
                  </a:lnTo>
                  <a:lnTo>
                    <a:pt x="947" y="7289"/>
                  </a:lnTo>
                  <a:lnTo>
                    <a:pt x="942" y="7269"/>
                  </a:lnTo>
                  <a:lnTo>
                    <a:pt x="941" y="7264"/>
                  </a:lnTo>
                  <a:lnTo>
                    <a:pt x="931" y="7230"/>
                  </a:lnTo>
                  <a:lnTo>
                    <a:pt x="921" y="7209"/>
                  </a:lnTo>
                  <a:lnTo>
                    <a:pt x="915" y="7195"/>
                  </a:lnTo>
                  <a:lnTo>
                    <a:pt x="911" y="7187"/>
                  </a:lnTo>
                  <a:lnTo>
                    <a:pt x="908" y="7181"/>
                  </a:lnTo>
                  <a:lnTo>
                    <a:pt x="907" y="7175"/>
                  </a:lnTo>
                  <a:lnTo>
                    <a:pt x="906" y="7167"/>
                  </a:lnTo>
                  <a:lnTo>
                    <a:pt x="906" y="7153"/>
                  </a:lnTo>
                  <a:lnTo>
                    <a:pt x="906" y="7133"/>
                  </a:lnTo>
                  <a:lnTo>
                    <a:pt x="907" y="7133"/>
                  </a:lnTo>
                  <a:lnTo>
                    <a:pt x="907" y="7137"/>
                  </a:lnTo>
                  <a:lnTo>
                    <a:pt x="908" y="7158"/>
                  </a:lnTo>
                  <a:lnTo>
                    <a:pt x="910" y="7143"/>
                  </a:lnTo>
                  <a:lnTo>
                    <a:pt x="912" y="7107"/>
                  </a:lnTo>
                  <a:lnTo>
                    <a:pt x="913" y="7086"/>
                  </a:lnTo>
                  <a:lnTo>
                    <a:pt x="913" y="7064"/>
                  </a:lnTo>
                  <a:lnTo>
                    <a:pt x="911" y="7045"/>
                  </a:lnTo>
                  <a:lnTo>
                    <a:pt x="910" y="7035"/>
                  </a:lnTo>
                  <a:lnTo>
                    <a:pt x="908" y="7028"/>
                  </a:lnTo>
                  <a:lnTo>
                    <a:pt x="918" y="7014"/>
                  </a:lnTo>
                  <a:lnTo>
                    <a:pt x="929" y="6996"/>
                  </a:lnTo>
                  <a:lnTo>
                    <a:pt x="939" y="6976"/>
                  </a:lnTo>
                  <a:lnTo>
                    <a:pt x="948" y="6953"/>
                  </a:lnTo>
                  <a:lnTo>
                    <a:pt x="967" y="6930"/>
                  </a:lnTo>
                  <a:lnTo>
                    <a:pt x="986" y="6904"/>
                  </a:lnTo>
                  <a:lnTo>
                    <a:pt x="1007" y="6873"/>
                  </a:lnTo>
                  <a:lnTo>
                    <a:pt x="1028" y="6839"/>
                  </a:lnTo>
                  <a:lnTo>
                    <a:pt x="1047" y="6807"/>
                  </a:lnTo>
                  <a:lnTo>
                    <a:pt x="1054" y="6793"/>
                  </a:lnTo>
                  <a:lnTo>
                    <a:pt x="1059" y="6779"/>
                  </a:lnTo>
                  <a:lnTo>
                    <a:pt x="1064" y="6768"/>
                  </a:lnTo>
                  <a:lnTo>
                    <a:pt x="1065" y="6759"/>
                  </a:lnTo>
                  <a:lnTo>
                    <a:pt x="1069" y="6747"/>
                  </a:lnTo>
                  <a:lnTo>
                    <a:pt x="1078" y="6723"/>
                  </a:lnTo>
                  <a:lnTo>
                    <a:pt x="1083" y="6711"/>
                  </a:lnTo>
                  <a:lnTo>
                    <a:pt x="1090" y="6701"/>
                  </a:lnTo>
                  <a:lnTo>
                    <a:pt x="1092" y="6699"/>
                  </a:lnTo>
                  <a:lnTo>
                    <a:pt x="1095" y="6698"/>
                  </a:lnTo>
                  <a:lnTo>
                    <a:pt x="1097" y="6698"/>
                  </a:lnTo>
                  <a:lnTo>
                    <a:pt x="1099" y="6701"/>
                  </a:lnTo>
                  <a:lnTo>
                    <a:pt x="1099" y="6702"/>
                  </a:lnTo>
                  <a:lnTo>
                    <a:pt x="1100" y="6703"/>
                  </a:lnTo>
                  <a:lnTo>
                    <a:pt x="1106" y="6725"/>
                  </a:lnTo>
                  <a:lnTo>
                    <a:pt x="1121" y="6776"/>
                  </a:lnTo>
                  <a:lnTo>
                    <a:pt x="1129" y="6804"/>
                  </a:lnTo>
                  <a:lnTo>
                    <a:pt x="1138" y="6831"/>
                  </a:lnTo>
                  <a:lnTo>
                    <a:pt x="1148" y="6853"/>
                  </a:lnTo>
                  <a:lnTo>
                    <a:pt x="1152" y="6861"/>
                  </a:lnTo>
                  <a:lnTo>
                    <a:pt x="1156" y="6867"/>
                  </a:lnTo>
                  <a:lnTo>
                    <a:pt x="1157" y="6877"/>
                  </a:lnTo>
                  <a:lnTo>
                    <a:pt x="1158" y="6888"/>
                  </a:lnTo>
                  <a:lnTo>
                    <a:pt x="1159" y="6903"/>
                  </a:lnTo>
                  <a:lnTo>
                    <a:pt x="1158" y="6921"/>
                  </a:lnTo>
                  <a:lnTo>
                    <a:pt x="1157" y="6943"/>
                  </a:lnTo>
                  <a:lnTo>
                    <a:pt x="1154" y="6968"/>
                  </a:lnTo>
                  <a:lnTo>
                    <a:pt x="1149" y="6996"/>
                  </a:lnTo>
                  <a:lnTo>
                    <a:pt x="1152" y="7022"/>
                  </a:lnTo>
                  <a:lnTo>
                    <a:pt x="1155" y="7050"/>
                  </a:lnTo>
                  <a:lnTo>
                    <a:pt x="1161" y="7084"/>
                  </a:lnTo>
                  <a:lnTo>
                    <a:pt x="1169" y="7122"/>
                  </a:lnTo>
                  <a:lnTo>
                    <a:pt x="1179" y="7162"/>
                  </a:lnTo>
                  <a:lnTo>
                    <a:pt x="1185" y="7181"/>
                  </a:lnTo>
                  <a:lnTo>
                    <a:pt x="1191" y="7199"/>
                  </a:lnTo>
                  <a:lnTo>
                    <a:pt x="1198" y="7217"/>
                  </a:lnTo>
                  <a:lnTo>
                    <a:pt x="1207" y="7234"/>
                  </a:lnTo>
                  <a:lnTo>
                    <a:pt x="1209" y="7248"/>
                  </a:lnTo>
                  <a:lnTo>
                    <a:pt x="1211" y="7266"/>
                  </a:lnTo>
                  <a:lnTo>
                    <a:pt x="1214" y="7289"/>
                  </a:lnTo>
                  <a:lnTo>
                    <a:pt x="1216" y="7319"/>
                  </a:lnTo>
                  <a:lnTo>
                    <a:pt x="1217" y="7354"/>
                  </a:lnTo>
                  <a:lnTo>
                    <a:pt x="1216" y="7395"/>
                  </a:lnTo>
                  <a:lnTo>
                    <a:pt x="1214" y="7441"/>
                  </a:lnTo>
                  <a:lnTo>
                    <a:pt x="1214" y="7452"/>
                  </a:lnTo>
                  <a:lnTo>
                    <a:pt x="1214" y="7485"/>
                  </a:lnTo>
                  <a:lnTo>
                    <a:pt x="1216" y="7531"/>
                  </a:lnTo>
                  <a:lnTo>
                    <a:pt x="1217" y="7558"/>
                  </a:lnTo>
                  <a:lnTo>
                    <a:pt x="1220" y="7586"/>
                  </a:lnTo>
                  <a:lnTo>
                    <a:pt x="1223" y="7616"/>
                  </a:lnTo>
                  <a:lnTo>
                    <a:pt x="1228" y="7645"/>
                  </a:lnTo>
                  <a:lnTo>
                    <a:pt x="1234" y="7675"/>
                  </a:lnTo>
                  <a:lnTo>
                    <a:pt x="1240" y="7703"/>
                  </a:lnTo>
                  <a:lnTo>
                    <a:pt x="1248" y="7730"/>
                  </a:lnTo>
                  <a:lnTo>
                    <a:pt x="1253" y="7742"/>
                  </a:lnTo>
                  <a:lnTo>
                    <a:pt x="1259" y="7754"/>
                  </a:lnTo>
                  <a:lnTo>
                    <a:pt x="1264" y="7765"/>
                  </a:lnTo>
                  <a:lnTo>
                    <a:pt x="1270" y="7775"/>
                  </a:lnTo>
                  <a:lnTo>
                    <a:pt x="1276" y="7784"/>
                  </a:lnTo>
                  <a:lnTo>
                    <a:pt x="1284" y="7792"/>
                  </a:lnTo>
                  <a:lnTo>
                    <a:pt x="1286" y="7809"/>
                  </a:lnTo>
                  <a:lnTo>
                    <a:pt x="1286" y="7821"/>
                  </a:lnTo>
                  <a:lnTo>
                    <a:pt x="1286" y="7832"/>
                  </a:lnTo>
                  <a:lnTo>
                    <a:pt x="1285" y="7845"/>
                  </a:lnTo>
                  <a:lnTo>
                    <a:pt x="1284" y="7859"/>
                  </a:lnTo>
                  <a:lnTo>
                    <a:pt x="1280" y="7874"/>
                  </a:lnTo>
                  <a:lnTo>
                    <a:pt x="1277" y="7890"/>
                  </a:lnTo>
                  <a:lnTo>
                    <a:pt x="1274" y="7914"/>
                  </a:lnTo>
                  <a:lnTo>
                    <a:pt x="1271" y="7938"/>
                  </a:lnTo>
                  <a:lnTo>
                    <a:pt x="1269" y="7966"/>
                  </a:lnTo>
                  <a:lnTo>
                    <a:pt x="1268" y="7994"/>
                  </a:lnTo>
                  <a:lnTo>
                    <a:pt x="1268" y="8007"/>
                  </a:lnTo>
                  <a:lnTo>
                    <a:pt x="1269" y="8019"/>
                  </a:lnTo>
                  <a:lnTo>
                    <a:pt x="1270" y="8029"/>
                  </a:lnTo>
                  <a:lnTo>
                    <a:pt x="1272" y="8038"/>
                  </a:lnTo>
                  <a:lnTo>
                    <a:pt x="1275" y="8044"/>
                  </a:lnTo>
                  <a:lnTo>
                    <a:pt x="1277" y="8046"/>
                  </a:lnTo>
                  <a:lnTo>
                    <a:pt x="1279" y="8047"/>
                  </a:lnTo>
                  <a:lnTo>
                    <a:pt x="1285" y="8054"/>
                  </a:lnTo>
                  <a:lnTo>
                    <a:pt x="1296" y="8071"/>
                  </a:lnTo>
                  <a:lnTo>
                    <a:pt x="1302" y="8080"/>
                  </a:lnTo>
                  <a:lnTo>
                    <a:pt x="1307" y="8090"/>
                  </a:lnTo>
                  <a:lnTo>
                    <a:pt x="1311" y="8100"/>
                  </a:lnTo>
                  <a:lnTo>
                    <a:pt x="1313" y="8107"/>
                  </a:lnTo>
                  <a:lnTo>
                    <a:pt x="1313" y="8109"/>
                  </a:lnTo>
                  <a:lnTo>
                    <a:pt x="1314" y="8114"/>
                  </a:lnTo>
                  <a:lnTo>
                    <a:pt x="1315" y="8117"/>
                  </a:lnTo>
                  <a:lnTo>
                    <a:pt x="1317" y="8122"/>
                  </a:lnTo>
                  <a:lnTo>
                    <a:pt x="1320" y="8126"/>
                  </a:lnTo>
                  <a:lnTo>
                    <a:pt x="1325" y="8130"/>
                  </a:lnTo>
                  <a:lnTo>
                    <a:pt x="1331" y="8134"/>
                  </a:lnTo>
                  <a:lnTo>
                    <a:pt x="1340" y="8138"/>
                  </a:lnTo>
                  <a:lnTo>
                    <a:pt x="1349" y="8142"/>
                  </a:lnTo>
                  <a:lnTo>
                    <a:pt x="1361" y="8145"/>
                  </a:lnTo>
                  <a:lnTo>
                    <a:pt x="1376" y="8149"/>
                  </a:lnTo>
                  <a:lnTo>
                    <a:pt x="1394" y="8151"/>
                  </a:lnTo>
                  <a:lnTo>
                    <a:pt x="1413" y="8153"/>
                  </a:lnTo>
                  <a:lnTo>
                    <a:pt x="1436" y="8153"/>
                  </a:lnTo>
                  <a:lnTo>
                    <a:pt x="1454" y="8155"/>
                  </a:lnTo>
                  <a:lnTo>
                    <a:pt x="1498" y="8157"/>
                  </a:lnTo>
                  <a:lnTo>
                    <a:pt x="1564" y="8160"/>
                  </a:lnTo>
                  <a:lnTo>
                    <a:pt x="1600" y="8161"/>
                  </a:lnTo>
                  <a:lnTo>
                    <a:pt x="1637" y="8161"/>
                  </a:lnTo>
                  <a:lnTo>
                    <a:pt x="1676" y="8160"/>
                  </a:lnTo>
                  <a:lnTo>
                    <a:pt x="1713" y="8158"/>
                  </a:lnTo>
                  <a:lnTo>
                    <a:pt x="1747" y="8155"/>
                  </a:lnTo>
                  <a:lnTo>
                    <a:pt x="1779" y="8150"/>
                  </a:lnTo>
                  <a:lnTo>
                    <a:pt x="1794" y="8146"/>
                  </a:lnTo>
                  <a:lnTo>
                    <a:pt x="1806" y="8143"/>
                  </a:lnTo>
                  <a:lnTo>
                    <a:pt x="1818" y="8139"/>
                  </a:lnTo>
                  <a:lnTo>
                    <a:pt x="1828" y="8134"/>
                  </a:lnTo>
                  <a:lnTo>
                    <a:pt x="1836" y="8129"/>
                  </a:lnTo>
                  <a:lnTo>
                    <a:pt x="1843" y="8124"/>
                  </a:lnTo>
                  <a:lnTo>
                    <a:pt x="1848" y="8117"/>
                  </a:lnTo>
                  <a:lnTo>
                    <a:pt x="1850" y="8110"/>
                  </a:lnTo>
                  <a:lnTo>
                    <a:pt x="1851" y="8103"/>
                  </a:lnTo>
                  <a:lnTo>
                    <a:pt x="1853" y="8085"/>
                  </a:lnTo>
                  <a:lnTo>
                    <a:pt x="1853" y="8059"/>
                  </a:lnTo>
                  <a:lnTo>
                    <a:pt x="1853" y="8044"/>
                  </a:lnTo>
                  <a:lnTo>
                    <a:pt x="1852" y="8026"/>
                  </a:lnTo>
                  <a:lnTo>
                    <a:pt x="1849" y="8008"/>
                  </a:lnTo>
                  <a:lnTo>
                    <a:pt x="1846" y="7991"/>
                  </a:lnTo>
                  <a:lnTo>
                    <a:pt x="1842" y="7972"/>
                  </a:lnTo>
                  <a:lnTo>
                    <a:pt x="1835" y="7955"/>
                  </a:lnTo>
                  <a:lnTo>
                    <a:pt x="1827" y="7937"/>
                  </a:lnTo>
                  <a:lnTo>
                    <a:pt x="1818" y="7920"/>
                  </a:lnTo>
                  <a:lnTo>
                    <a:pt x="1813" y="7912"/>
                  </a:lnTo>
                  <a:lnTo>
                    <a:pt x="1806" y="7905"/>
                  </a:lnTo>
                  <a:lnTo>
                    <a:pt x="1799" y="7897"/>
                  </a:lnTo>
                  <a:lnTo>
                    <a:pt x="1792" y="7890"/>
                  </a:lnTo>
                  <a:lnTo>
                    <a:pt x="1788" y="7882"/>
                  </a:lnTo>
                  <a:lnTo>
                    <a:pt x="1784" y="7872"/>
                  </a:lnTo>
                  <a:lnTo>
                    <a:pt x="1778" y="7859"/>
                  </a:lnTo>
                  <a:lnTo>
                    <a:pt x="1774" y="7842"/>
                  </a:lnTo>
                  <a:lnTo>
                    <a:pt x="1771" y="7824"/>
                  </a:lnTo>
                  <a:lnTo>
                    <a:pt x="1771" y="7814"/>
                  </a:lnTo>
                  <a:lnTo>
                    <a:pt x="1771" y="7803"/>
                  </a:lnTo>
                  <a:lnTo>
                    <a:pt x="1772" y="7793"/>
                  </a:lnTo>
                  <a:lnTo>
                    <a:pt x="1773" y="7781"/>
                  </a:lnTo>
                  <a:lnTo>
                    <a:pt x="1778" y="7778"/>
                  </a:lnTo>
                  <a:lnTo>
                    <a:pt x="1781" y="7776"/>
                  </a:lnTo>
                  <a:lnTo>
                    <a:pt x="1784" y="7773"/>
                  </a:lnTo>
                  <a:lnTo>
                    <a:pt x="1785" y="7769"/>
                  </a:lnTo>
                  <a:lnTo>
                    <a:pt x="1781" y="7700"/>
                  </a:lnTo>
                  <a:lnTo>
                    <a:pt x="1777" y="7627"/>
                  </a:lnTo>
                  <a:lnTo>
                    <a:pt x="1771" y="7541"/>
                  </a:lnTo>
                  <a:lnTo>
                    <a:pt x="1763" y="7448"/>
                  </a:lnTo>
                  <a:lnTo>
                    <a:pt x="1758" y="7403"/>
                  </a:lnTo>
                  <a:lnTo>
                    <a:pt x="1752" y="7359"/>
                  </a:lnTo>
                  <a:lnTo>
                    <a:pt x="1747" y="7319"/>
                  </a:lnTo>
                  <a:lnTo>
                    <a:pt x="1741" y="7282"/>
                  </a:lnTo>
                  <a:lnTo>
                    <a:pt x="1734" y="7251"/>
                  </a:lnTo>
                  <a:lnTo>
                    <a:pt x="1727" y="7226"/>
                  </a:lnTo>
                  <a:lnTo>
                    <a:pt x="1720" y="7211"/>
                  </a:lnTo>
                  <a:lnTo>
                    <a:pt x="1714" y="7192"/>
                  </a:lnTo>
                  <a:lnTo>
                    <a:pt x="1707" y="7169"/>
                  </a:lnTo>
                  <a:lnTo>
                    <a:pt x="1699" y="7143"/>
                  </a:lnTo>
                  <a:lnTo>
                    <a:pt x="1692" y="7114"/>
                  </a:lnTo>
                  <a:lnTo>
                    <a:pt x="1690" y="7100"/>
                  </a:lnTo>
                  <a:lnTo>
                    <a:pt x="1688" y="7084"/>
                  </a:lnTo>
                  <a:lnTo>
                    <a:pt x="1687" y="7070"/>
                  </a:lnTo>
                  <a:lnTo>
                    <a:pt x="1686" y="7054"/>
                  </a:lnTo>
                  <a:lnTo>
                    <a:pt x="1676" y="6859"/>
                  </a:lnTo>
                  <a:lnTo>
                    <a:pt x="1665" y="6657"/>
                  </a:lnTo>
                  <a:lnTo>
                    <a:pt x="1652" y="6422"/>
                  </a:lnTo>
                  <a:lnTo>
                    <a:pt x="1636" y="6184"/>
                  </a:lnTo>
                  <a:lnTo>
                    <a:pt x="1628" y="6071"/>
                  </a:lnTo>
                  <a:lnTo>
                    <a:pt x="1620" y="5968"/>
                  </a:lnTo>
                  <a:lnTo>
                    <a:pt x="1612" y="5878"/>
                  </a:lnTo>
                  <a:lnTo>
                    <a:pt x="1604" y="5804"/>
                  </a:lnTo>
                  <a:lnTo>
                    <a:pt x="1601" y="5774"/>
                  </a:lnTo>
                  <a:lnTo>
                    <a:pt x="1597" y="5749"/>
                  </a:lnTo>
                  <a:lnTo>
                    <a:pt x="1594" y="5730"/>
                  </a:lnTo>
                  <a:lnTo>
                    <a:pt x="1591" y="5719"/>
                  </a:lnTo>
                  <a:lnTo>
                    <a:pt x="1589" y="5710"/>
                  </a:lnTo>
                  <a:lnTo>
                    <a:pt x="1584" y="5688"/>
                  </a:lnTo>
                  <a:lnTo>
                    <a:pt x="1582" y="5673"/>
                  </a:lnTo>
                  <a:lnTo>
                    <a:pt x="1581" y="5658"/>
                  </a:lnTo>
                  <a:lnTo>
                    <a:pt x="1582" y="5640"/>
                  </a:lnTo>
                  <a:lnTo>
                    <a:pt x="1583" y="5622"/>
                  </a:lnTo>
                  <a:lnTo>
                    <a:pt x="1585" y="5622"/>
                  </a:lnTo>
                  <a:lnTo>
                    <a:pt x="1584" y="5616"/>
                  </a:lnTo>
                  <a:lnTo>
                    <a:pt x="1588" y="5603"/>
                  </a:lnTo>
                  <a:lnTo>
                    <a:pt x="1599" y="5565"/>
                  </a:lnTo>
                  <a:lnTo>
                    <a:pt x="1611" y="5526"/>
                  </a:lnTo>
                  <a:lnTo>
                    <a:pt x="1628" y="5478"/>
                  </a:lnTo>
                  <a:lnTo>
                    <a:pt x="1647" y="5426"/>
                  </a:lnTo>
                  <a:lnTo>
                    <a:pt x="1666" y="5374"/>
                  </a:lnTo>
                  <a:lnTo>
                    <a:pt x="1677" y="5349"/>
                  </a:lnTo>
                  <a:lnTo>
                    <a:pt x="1688" y="5325"/>
                  </a:lnTo>
                  <a:lnTo>
                    <a:pt x="1699" y="5303"/>
                  </a:lnTo>
                  <a:lnTo>
                    <a:pt x="1709" y="5284"/>
                  </a:lnTo>
                  <a:lnTo>
                    <a:pt x="1721" y="5258"/>
                  </a:lnTo>
                  <a:lnTo>
                    <a:pt x="1735" y="5229"/>
                  </a:lnTo>
                  <a:lnTo>
                    <a:pt x="1749" y="5195"/>
                  </a:lnTo>
                  <a:lnTo>
                    <a:pt x="1764" y="5157"/>
                  </a:lnTo>
                  <a:lnTo>
                    <a:pt x="1777" y="5119"/>
                  </a:lnTo>
                  <a:lnTo>
                    <a:pt x="1783" y="5101"/>
                  </a:lnTo>
                  <a:lnTo>
                    <a:pt x="1787" y="5084"/>
                  </a:lnTo>
                  <a:lnTo>
                    <a:pt x="1789" y="5069"/>
                  </a:lnTo>
                  <a:lnTo>
                    <a:pt x="1790" y="5054"/>
                  </a:lnTo>
                  <a:lnTo>
                    <a:pt x="1791" y="5051"/>
                  </a:lnTo>
                  <a:lnTo>
                    <a:pt x="1792" y="5047"/>
                  </a:lnTo>
                  <a:lnTo>
                    <a:pt x="1795" y="5041"/>
                  </a:lnTo>
                  <a:lnTo>
                    <a:pt x="1801" y="5032"/>
                  </a:lnTo>
                  <a:lnTo>
                    <a:pt x="1808" y="5022"/>
                  </a:lnTo>
                  <a:lnTo>
                    <a:pt x="1820" y="5008"/>
                  </a:lnTo>
                  <a:lnTo>
                    <a:pt x="1835" y="4994"/>
                  </a:lnTo>
                  <a:lnTo>
                    <a:pt x="1850" y="4959"/>
                  </a:lnTo>
                  <a:lnTo>
                    <a:pt x="1866" y="4922"/>
                  </a:lnTo>
                  <a:lnTo>
                    <a:pt x="1883" y="4878"/>
                  </a:lnTo>
                  <a:lnTo>
                    <a:pt x="1901" y="4831"/>
                  </a:lnTo>
                  <a:lnTo>
                    <a:pt x="1916" y="4786"/>
                  </a:lnTo>
                  <a:lnTo>
                    <a:pt x="1923" y="4766"/>
                  </a:lnTo>
                  <a:lnTo>
                    <a:pt x="1927" y="4747"/>
                  </a:lnTo>
                  <a:lnTo>
                    <a:pt x="1930" y="4731"/>
                  </a:lnTo>
                  <a:lnTo>
                    <a:pt x="1931" y="4719"/>
                  </a:lnTo>
                  <a:lnTo>
                    <a:pt x="1930" y="4717"/>
                  </a:lnTo>
                  <a:lnTo>
                    <a:pt x="1951" y="4710"/>
                  </a:lnTo>
                  <a:lnTo>
                    <a:pt x="1970" y="4700"/>
                  </a:lnTo>
                  <a:lnTo>
                    <a:pt x="1990" y="4691"/>
                  </a:lnTo>
                  <a:lnTo>
                    <a:pt x="2010" y="4681"/>
                  </a:lnTo>
                  <a:lnTo>
                    <a:pt x="2039" y="4667"/>
                  </a:lnTo>
                  <a:lnTo>
                    <a:pt x="2065" y="4655"/>
                  </a:lnTo>
                  <a:lnTo>
                    <a:pt x="2091" y="4645"/>
                  </a:lnTo>
                  <a:lnTo>
                    <a:pt x="2097" y="4644"/>
                  </a:lnTo>
                  <a:lnTo>
                    <a:pt x="2104" y="4641"/>
                  </a:lnTo>
                  <a:lnTo>
                    <a:pt x="2111" y="4637"/>
                  </a:lnTo>
                  <a:lnTo>
                    <a:pt x="2120" y="4632"/>
                  </a:lnTo>
                  <a:lnTo>
                    <a:pt x="2123" y="4628"/>
                  </a:lnTo>
                  <a:lnTo>
                    <a:pt x="2127" y="4623"/>
                  </a:lnTo>
                  <a:lnTo>
                    <a:pt x="2129" y="4617"/>
                  </a:lnTo>
                  <a:lnTo>
                    <a:pt x="2131" y="4612"/>
                  </a:lnTo>
                  <a:lnTo>
                    <a:pt x="2133" y="4605"/>
                  </a:lnTo>
                  <a:lnTo>
                    <a:pt x="2133" y="4598"/>
                  </a:lnTo>
                  <a:lnTo>
                    <a:pt x="2137" y="4482"/>
                  </a:lnTo>
                  <a:lnTo>
                    <a:pt x="2141" y="4363"/>
                  </a:lnTo>
                  <a:lnTo>
                    <a:pt x="2145" y="4223"/>
                  </a:lnTo>
                  <a:lnTo>
                    <a:pt x="2148" y="4079"/>
                  </a:lnTo>
                  <a:lnTo>
                    <a:pt x="2149" y="4009"/>
                  </a:lnTo>
                  <a:lnTo>
                    <a:pt x="2148" y="3946"/>
                  </a:lnTo>
                  <a:lnTo>
                    <a:pt x="2148" y="3889"/>
                  </a:lnTo>
                  <a:lnTo>
                    <a:pt x="2146" y="3840"/>
                  </a:lnTo>
                  <a:lnTo>
                    <a:pt x="2143" y="3803"/>
                  </a:lnTo>
                  <a:lnTo>
                    <a:pt x="2140" y="3789"/>
                  </a:lnTo>
                  <a:lnTo>
                    <a:pt x="2138" y="3778"/>
                  </a:lnTo>
                  <a:lnTo>
                    <a:pt x="2139" y="3778"/>
                  </a:lnTo>
                  <a:lnTo>
                    <a:pt x="2138" y="3777"/>
                  </a:lnTo>
                  <a:lnTo>
                    <a:pt x="2152" y="3770"/>
                  </a:lnTo>
                  <a:lnTo>
                    <a:pt x="2164" y="3761"/>
                  </a:lnTo>
                  <a:lnTo>
                    <a:pt x="2179" y="3751"/>
                  </a:lnTo>
                  <a:lnTo>
                    <a:pt x="2185" y="3744"/>
                  </a:lnTo>
                  <a:lnTo>
                    <a:pt x="2191" y="3738"/>
                  </a:lnTo>
                  <a:lnTo>
                    <a:pt x="2196" y="3730"/>
                  </a:lnTo>
                  <a:lnTo>
                    <a:pt x="2201" y="3722"/>
                  </a:lnTo>
                  <a:lnTo>
                    <a:pt x="2204" y="3715"/>
                  </a:lnTo>
                  <a:lnTo>
                    <a:pt x="2205" y="3706"/>
                  </a:lnTo>
                  <a:lnTo>
                    <a:pt x="2205" y="3697"/>
                  </a:lnTo>
                  <a:lnTo>
                    <a:pt x="2202" y="3689"/>
                  </a:lnTo>
                  <a:lnTo>
                    <a:pt x="2192" y="3659"/>
                  </a:lnTo>
                  <a:lnTo>
                    <a:pt x="2183" y="3629"/>
                  </a:lnTo>
                  <a:lnTo>
                    <a:pt x="2171" y="3592"/>
                  </a:lnTo>
                  <a:lnTo>
                    <a:pt x="2156" y="3556"/>
                  </a:lnTo>
                  <a:lnTo>
                    <a:pt x="2148" y="3538"/>
                  </a:lnTo>
                  <a:lnTo>
                    <a:pt x="2139" y="3522"/>
                  </a:lnTo>
                  <a:lnTo>
                    <a:pt x="2131" y="3508"/>
                  </a:lnTo>
                  <a:lnTo>
                    <a:pt x="2123" y="3496"/>
                  </a:lnTo>
                  <a:lnTo>
                    <a:pt x="2113" y="3487"/>
                  </a:lnTo>
                  <a:lnTo>
                    <a:pt x="2109" y="3483"/>
                  </a:lnTo>
                  <a:lnTo>
                    <a:pt x="2105" y="3481"/>
                  </a:lnTo>
                  <a:lnTo>
                    <a:pt x="2105" y="3438"/>
                  </a:lnTo>
                  <a:lnTo>
                    <a:pt x="2106" y="3437"/>
                  </a:lnTo>
                  <a:lnTo>
                    <a:pt x="2105" y="3436"/>
                  </a:lnTo>
                  <a:lnTo>
                    <a:pt x="2111" y="3436"/>
                  </a:lnTo>
                  <a:lnTo>
                    <a:pt x="2128" y="3435"/>
                  </a:lnTo>
                  <a:lnTo>
                    <a:pt x="2153" y="3432"/>
                  </a:lnTo>
                  <a:lnTo>
                    <a:pt x="2167" y="3429"/>
                  </a:lnTo>
                  <a:lnTo>
                    <a:pt x="2183" y="3425"/>
                  </a:lnTo>
                  <a:lnTo>
                    <a:pt x="2200" y="3420"/>
                  </a:lnTo>
                  <a:lnTo>
                    <a:pt x="2217" y="3413"/>
                  </a:lnTo>
                  <a:lnTo>
                    <a:pt x="2235" y="3406"/>
                  </a:lnTo>
                  <a:lnTo>
                    <a:pt x="2252" y="3395"/>
                  </a:lnTo>
                  <a:lnTo>
                    <a:pt x="2270" y="3384"/>
                  </a:lnTo>
                  <a:lnTo>
                    <a:pt x="2287" y="3369"/>
                  </a:lnTo>
                  <a:lnTo>
                    <a:pt x="2302" y="3354"/>
                  </a:lnTo>
                  <a:lnTo>
                    <a:pt x="2311" y="3344"/>
                  </a:lnTo>
                  <a:lnTo>
                    <a:pt x="2318" y="3335"/>
                  </a:lnTo>
                  <a:lnTo>
                    <a:pt x="2329" y="3320"/>
                  </a:lnTo>
                  <a:lnTo>
                    <a:pt x="2358" y="3284"/>
                  </a:lnTo>
                  <a:lnTo>
                    <a:pt x="2376" y="3265"/>
                  </a:lnTo>
                  <a:lnTo>
                    <a:pt x="2395" y="3247"/>
                  </a:lnTo>
                  <a:lnTo>
                    <a:pt x="2411" y="3231"/>
                  </a:lnTo>
                  <a:lnTo>
                    <a:pt x="2419" y="3225"/>
                  </a:lnTo>
                  <a:lnTo>
                    <a:pt x="2426" y="3221"/>
                  </a:lnTo>
                  <a:lnTo>
                    <a:pt x="2445" y="3204"/>
                  </a:lnTo>
                  <a:lnTo>
                    <a:pt x="2465" y="3186"/>
                  </a:lnTo>
                  <a:lnTo>
                    <a:pt x="2488" y="3163"/>
                  </a:lnTo>
                  <a:lnTo>
                    <a:pt x="2512" y="3135"/>
                  </a:lnTo>
                  <a:lnTo>
                    <a:pt x="2524" y="3121"/>
                  </a:lnTo>
                  <a:lnTo>
                    <a:pt x="2535" y="3106"/>
                  </a:lnTo>
                  <a:lnTo>
                    <a:pt x="2545" y="3091"/>
                  </a:lnTo>
                  <a:lnTo>
                    <a:pt x="2553" y="3076"/>
                  </a:lnTo>
                  <a:lnTo>
                    <a:pt x="2561" y="3061"/>
                  </a:lnTo>
                  <a:lnTo>
                    <a:pt x="2565" y="3047"/>
                  </a:lnTo>
                  <a:lnTo>
                    <a:pt x="2591" y="2997"/>
                  </a:lnTo>
                  <a:lnTo>
                    <a:pt x="2611" y="2955"/>
                  </a:lnTo>
                  <a:lnTo>
                    <a:pt x="2622" y="2937"/>
                  </a:lnTo>
                  <a:lnTo>
                    <a:pt x="2631" y="2923"/>
                  </a:lnTo>
                  <a:lnTo>
                    <a:pt x="2636" y="2908"/>
                  </a:lnTo>
                  <a:lnTo>
                    <a:pt x="2643" y="2891"/>
                  </a:lnTo>
                  <a:lnTo>
                    <a:pt x="2649" y="2869"/>
                  </a:lnTo>
                  <a:lnTo>
                    <a:pt x="2655" y="2845"/>
                  </a:lnTo>
                  <a:lnTo>
                    <a:pt x="2659" y="2821"/>
                  </a:lnTo>
                  <a:lnTo>
                    <a:pt x="2660" y="2809"/>
                  </a:lnTo>
                  <a:lnTo>
                    <a:pt x="2661" y="2797"/>
                  </a:lnTo>
                  <a:lnTo>
                    <a:pt x="2660" y="2785"/>
                  </a:lnTo>
                  <a:lnTo>
                    <a:pt x="2658" y="2774"/>
                  </a:lnTo>
                  <a:close/>
                  <a:moveTo>
                    <a:pt x="313" y="4527"/>
                  </a:moveTo>
                  <a:lnTo>
                    <a:pt x="313" y="4527"/>
                  </a:lnTo>
                  <a:lnTo>
                    <a:pt x="325" y="4522"/>
                  </a:lnTo>
                  <a:lnTo>
                    <a:pt x="337" y="4515"/>
                  </a:lnTo>
                  <a:lnTo>
                    <a:pt x="350" y="4506"/>
                  </a:lnTo>
                  <a:lnTo>
                    <a:pt x="353" y="4505"/>
                  </a:lnTo>
                  <a:lnTo>
                    <a:pt x="356" y="4504"/>
                  </a:lnTo>
                  <a:lnTo>
                    <a:pt x="358" y="4505"/>
                  </a:lnTo>
                  <a:lnTo>
                    <a:pt x="360" y="4506"/>
                  </a:lnTo>
                  <a:lnTo>
                    <a:pt x="363" y="4511"/>
                  </a:lnTo>
                  <a:lnTo>
                    <a:pt x="364" y="4518"/>
                  </a:lnTo>
                  <a:lnTo>
                    <a:pt x="365" y="4526"/>
                  </a:lnTo>
                  <a:lnTo>
                    <a:pt x="365" y="4532"/>
                  </a:lnTo>
                  <a:lnTo>
                    <a:pt x="365" y="4539"/>
                  </a:lnTo>
                  <a:lnTo>
                    <a:pt x="363" y="4545"/>
                  </a:lnTo>
                  <a:lnTo>
                    <a:pt x="362" y="4553"/>
                  </a:lnTo>
                  <a:lnTo>
                    <a:pt x="361" y="4575"/>
                  </a:lnTo>
                  <a:lnTo>
                    <a:pt x="360" y="4576"/>
                  </a:lnTo>
                  <a:lnTo>
                    <a:pt x="360" y="4573"/>
                  </a:lnTo>
                  <a:lnTo>
                    <a:pt x="355" y="4575"/>
                  </a:lnTo>
                  <a:lnTo>
                    <a:pt x="343" y="4581"/>
                  </a:lnTo>
                  <a:lnTo>
                    <a:pt x="334" y="4586"/>
                  </a:lnTo>
                  <a:lnTo>
                    <a:pt x="325" y="4593"/>
                  </a:lnTo>
                  <a:lnTo>
                    <a:pt x="315" y="4602"/>
                  </a:lnTo>
                  <a:lnTo>
                    <a:pt x="303" y="4611"/>
                  </a:lnTo>
                  <a:lnTo>
                    <a:pt x="297" y="4595"/>
                  </a:lnTo>
                  <a:lnTo>
                    <a:pt x="293" y="4581"/>
                  </a:lnTo>
                  <a:lnTo>
                    <a:pt x="290" y="4564"/>
                  </a:lnTo>
                  <a:lnTo>
                    <a:pt x="290" y="4559"/>
                  </a:lnTo>
                  <a:lnTo>
                    <a:pt x="290" y="4554"/>
                  </a:lnTo>
                  <a:lnTo>
                    <a:pt x="290" y="4549"/>
                  </a:lnTo>
                  <a:lnTo>
                    <a:pt x="291" y="4545"/>
                  </a:lnTo>
                  <a:lnTo>
                    <a:pt x="295" y="4538"/>
                  </a:lnTo>
                  <a:lnTo>
                    <a:pt x="299" y="4533"/>
                  </a:lnTo>
                  <a:lnTo>
                    <a:pt x="304" y="4530"/>
                  </a:lnTo>
                  <a:lnTo>
                    <a:pt x="308" y="4528"/>
                  </a:lnTo>
                  <a:lnTo>
                    <a:pt x="313" y="4527"/>
                  </a:lnTo>
                  <a:close/>
                  <a:moveTo>
                    <a:pt x="286" y="4775"/>
                  </a:moveTo>
                  <a:lnTo>
                    <a:pt x="286" y="4775"/>
                  </a:lnTo>
                  <a:lnTo>
                    <a:pt x="293" y="4756"/>
                  </a:lnTo>
                  <a:lnTo>
                    <a:pt x="347" y="4765"/>
                  </a:lnTo>
                  <a:lnTo>
                    <a:pt x="356" y="4783"/>
                  </a:lnTo>
                  <a:lnTo>
                    <a:pt x="322" y="4778"/>
                  </a:lnTo>
                  <a:lnTo>
                    <a:pt x="286" y="4775"/>
                  </a:lnTo>
                  <a:close/>
                </a:path>
              </a:pathLst>
            </a:custGeom>
            <a:solidFill>
              <a:schemeClr val="accent1"/>
            </a:solidFill>
            <a:ln>
              <a:noFill/>
            </a:ln>
          </p:spPr>
          <p:txBody>
            <a:bodyPr lIns="121859" tIns="60929" rIns="121859" bIns="60929"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900">
                <a:latin typeface="微软雅黑" panose="020B0503020204020204" pitchFamily="34" charset="-122"/>
                <a:ea typeface="微软雅黑" panose="020B0503020204020204" pitchFamily="34" charset="-122"/>
              </a:endParaRPr>
            </a:p>
          </p:txBody>
        </p:sp>
        <p:pic>
          <p:nvPicPr>
            <p:cNvPr id="65" name="图片 70"/>
            <p:cNvPicPr>
              <a:picLocks noChangeAspect="1"/>
            </p:cNvPicPr>
            <p:nvPr/>
          </p:nvPicPr>
          <p:blipFill>
            <a:blip r:embed="rId5" cstate="email"/>
            <a:stretch>
              <a:fillRect/>
            </a:stretch>
          </p:blipFill>
          <p:spPr>
            <a:xfrm flipH="1">
              <a:off x="6550463" y="3705670"/>
              <a:ext cx="1404011" cy="939203"/>
            </a:xfrm>
            <a:prstGeom prst="rect">
              <a:avLst/>
            </a:prstGeom>
          </p:spPr>
        </p:pic>
        <p:pic>
          <p:nvPicPr>
            <p:cNvPr id="66" name="图片 71"/>
            <p:cNvPicPr>
              <a:picLocks noChangeAspect="1"/>
            </p:cNvPicPr>
            <p:nvPr/>
          </p:nvPicPr>
          <p:blipFill>
            <a:blip r:embed="rId6" cstate="email"/>
            <a:stretch>
              <a:fillRect/>
            </a:stretch>
          </p:blipFill>
          <p:spPr>
            <a:xfrm>
              <a:off x="6996797" y="3217677"/>
              <a:ext cx="552450" cy="532924"/>
            </a:xfrm>
            <a:prstGeom prst="rect">
              <a:avLst/>
            </a:prstGeom>
          </p:spPr>
        </p:pic>
        <p:pic>
          <p:nvPicPr>
            <p:cNvPr id="67" name="图片 72"/>
            <p:cNvPicPr>
              <a:picLocks noChangeAspect="1"/>
            </p:cNvPicPr>
            <p:nvPr/>
          </p:nvPicPr>
          <p:blipFill>
            <a:blip r:embed="rId7" cstate="print"/>
            <a:stretch>
              <a:fillRect/>
            </a:stretch>
          </p:blipFill>
          <p:spPr>
            <a:xfrm>
              <a:off x="7885480" y="3425322"/>
              <a:ext cx="782479" cy="827246"/>
            </a:xfrm>
            <a:prstGeom prst="rect">
              <a:avLst/>
            </a:prstGeom>
          </p:spPr>
        </p:pic>
        <p:cxnSp>
          <p:nvCxnSpPr>
            <p:cNvPr id="68" name="直接连接符 22"/>
            <p:cNvCxnSpPr/>
            <p:nvPr/>
          </p:nvCxnSpPr>
          <p:spPr>
            <a:xfrm flipH="1" flipV="1">
              <a:off x="6550550" y="3463421"/>
              <a:ext cx="494348" cy="953"/>
            </a:xfrm>
            <a:prstGeom prst="line">
              <a:avLst/>
            </a:prstGeom>
            <a:solidFill>
              <a:srgbClr val="FFFFFF"/>
            </a:solidFill>
            <a:ln w="25400" cap="flat" cmpd="sng" algn="ctr">
              <a:solidFill>
                <a:schemeClr val="accent1"/>
              </a:solidFill>
              <a:prstDash val="solid"/>
              <a:round/>
              <a:headEnd type="none" w="med" len="med"/>
              <a:tailEnd type="none" w="med" len="med"/>
            </a:ln>
          </p:spPr>
        </p:cxnSp>
        <p:cxnSp>
          <p:nvCxnSpPr>
            <p:cNvPr id="69" name="直接连接符 23"/>
            <p:cNvCxnSpPr/>
            <p:nvPr/>
          </p:nvCxnSpPr>
          <p:spPr>
            <a:xfrm flipH="1">
              <a:off x="6515309" y="3645825"/>
              <a:ext cx="602456" cy="555784"/>
            </a:xfrm>
            <a:prstGeom prst="line">
              <a:avLst/>
            </a:prstGeom>
            <a:solidFill>
              <a:srgbClr val="FFFFFF"/>
            </a:solidFill>
            <a:ln w="25400" cap="flat" cmpd="sng" algn="ctr">
              <a:solidFill>
                <a:schemeClr val="accent1"/>
              </a:solidFill>
              <a:prstDash val="solid"/>
              <a:round/>
              <a:headEnd type="none" w="med" len="med"/>
              <a:tailEnd type="none" w="med" len="med"/>
            </a:ln>
          </p:spPr>
        </p:cxnSp>
        <p:cxnSp>
          <p:nvCxnSpPr>
            <p:cNvPr id="70" name="曲线连接符 76"/>
            <p:cNvCxnSpPr/>
            <p:nvPr/>
          </p:nvCxnSpPr>
          <p:spPr>
            <a:xfrm>
              <a:off x="7498764" y="3657732"/>
              <a:ext cx="665798" cy="266224"/>
            </a:xfrm>
            <a:prstGeom prst="curvedConnector3">
              <a:avLst>
                <a:gd name="adj1" fmla="val 50072"/>
              </a:avLst>
            </a:prstGeom>
            <a:solidFill>
              <a:srgbClr val="FFFFFF"/>
            </a:solidFill>
            <a:ln w="25400" cap="flat" cmpd="sng" algn="ctr">
              <a:solidFill>
                <a:schemeClr val="accent1"/>
              </a:solidFill>
              <a:prstDash val="solid"/>
              <a:round/>
              <a:headEnd type="none" w="med" len="med"/>
              <a:tailEnd type="none" w="med" len="med"/>
            </a:ln>
          </p:spPr>
        </p:cxnSp>
      </p:grpSp>
      <p:sp>
        <p:nvSpPr>
          <p:cNvPr id="71" name="文本框 77"/>
          <p:cNvSpPr txBox="1"/>
          <p:nvPr/>
        </p:nvSpPr>
        <p:spPr>
          <a:xfrm>
            <a:off x="7987257" y="3020461"/>
            <a:ext cx="1419860" cy="338554"/>
          </a:xfrm>
          <a:prstGeom prst="rect">
            <a:avLst/>
          </a:prstGeom>
          <a:noFill/>
        </p:spPr>
        <p:txBody>
          <a:bodyPr wrap="square" rtlCol="0">
            <a:spAutoFit/>
          </a:bodyPr>
          <a:lstStyle/>
          <a:p>
            <a:pPr algn="ctr"/>
            <a:r>
              <a:rPr lang="en-US" altLang="zh-HK" sz="1600" dirty="0">
                <a:latin typeface="微软雅黑" panose="020B0503020204020204" pitchFamily="34" charset="-122"/>
                <a:ea typeface="微软雅黑" panose="020B0503020204020204" pitchFamily="34" charset="-122"/>
              </a:rPr>
              <a:t>Demo</a:t>
            </a:r>
            <a:r>
              <a:rPr lang="zh-HK" altLang="en-US" sz="1600" dirty="0">
                <a:latin typeface="微软雅黑" panose="020B0503020204020204" pitchFamily="34" charset="-122"/>
                <a:ea typeface="微软雅黑" panose="020B0503020204020204" pitchFamily="34" charset="-122"/>
              </a:rPr>
              <a:t> </a:t>
            </a:r>
            <a:r>
              <a:rPr lang="en-US" altLang="zh-HK" sz="1600" dirty="0">
                <a:latin typeface="微软雅黑" panose="020B0503020204020204" pitchFamily="34" charset="-122"/>
                <a:ea typeface="微软雅黑" panose="020B0503020204020204" pitchFamily="34" charset="-122"/>
              </a:rPr>
              <a:t>1</a:t>
            </a:r>
            <a:endParaRPr lang="zh-CN" altLang="en-US" sz="1600" dirty="0">
              <a:latin typeface="微软雅黑" panose="020B0503020204020204" pitchFamily="34" charset="-122"/>
              <a:ea typeface="微软雅黑" panose="020B0503020204020204" pitchFamily="34" charset="-122"/>
            </a:endParaRPr>
          </a:p>
        </p:txBody>
      </p:sp>
      <p:sp>
        <p:nvSpPr>
          <p:cNvPr id="72" name="文本框 78"/>
          <p:cNvSpPr txBox="1"/>
          <p:nvPr/>
        </p:nvSpPr>
        <p:spPr>
          <a:xfrm>
            <a:off x="9572685" y="5925278"/>
            <a:ext cx="1419860" cy="338554"/>
          </a:xfrm>
          <a:prstGeom prst="rect">
            <a:avLst/>
          </a:prstGeom>
          <a:noFill/>
        </p:spPr>
        <p:txBody>
          <a:bodyPr wrap="square" rtlCol="0">
            <a:spAutoFit/>
          </a:bodyPr>
          <a:lstStyle/>
          <a:p>
            <a:pPr algn="ctr"/>
            <a:r>
              <a:rPr lang="en-US" altLang="zh-HK" sz="1600" dirty="0">
                <a:latin typeface="微软雅黑" panose="020B0503020204020204" pitchFamily="34" charset="-122"/>
                <a:ea typeface="微软雅黑" panose="020B0503020204020204" pitchFamily="34" charset="-122"/>
              </a:rPr>
              <a:t>Demo</a:t>
            </a:r>
            <a:r>
              <a:rPr lang="zh-HK" altLang="en-US" sz="1600" dirty="0">
                <a:latin typeface="微软雅黑" panose="020B0503020204020204" pitchFamily="34" charset="-122"/>
                <a:ea typeface="微软雅黑" panose="020B0503020204020204" pitchFamily="34" charset="-122"/>
              </a:rPr>
              <a:t> </a:t>
            </a:r>
            <a:r>
              <a:rPr lang="en-US" altLang="zh-HK" sz="1600" dirty="0">
                <a:latin typeface="微软雅黑" panose="020B0503020204020204" pitchFamily="34" charset="-122"/>
                <a:ea typeface="微软雅黑" panose="020B0503020204020204" pitchFamily="34" charset="-122"/>
              </a:rPr>
              <a:t>2</a:t>
            </a:r>
            <a:endParaRPr lang="zh-CN" altLang="en-US" sz="1600" dirty="0">
              <a:latin typeface="微软雅黑" panose="020B0503020204020204" pitchFamily="34" charset="-122"/>
              <a:ea typeface="微软雅黑" panose="020B0503020204020204" pitchFamily="34" charset="-122"/>
            </a:endParaRPr>
          </a:p>
        </p:txBody>
      </p:sp>
      <p:sp>
        <p:nvSpPr>
          <p:cNvPr id="78" name="TextBox 4"/>
          <p:cNvSpPr txBox="1"/>
          <p:nvPr/>
        </p:nvSpPr>
        <p:spPr>
          <a:xfrm>
            <a:off x="641417" y="572470"/>
            <a:ext cx="5454583" cy="553870"/>
          </a:xfrm>
          <a:prstGeom prst="rect">
            <a:avLst/>
          </a:prstGeom>
          <a:noFill/>
        </p:spPr>
        <p:txBody>
          <a:bodyPr wrap="square" rtlCol="0">
            <a:spAutoFit/>
          </a:bodyPr>
          <a:lstStyle/>
          <a:p>
            <a:pPr>
              <a:lnSpc>
                <a:spcPct val="125000"/>
              </a:lnSpc>
            </a:pPr>
            <a:r>
              <a:rPr lang="en-US" altLang="zh-HK" sz="1400" b="1" dirty="0">
                <a:latin typeface="微软雅黑" panose="020B0503020204020204" pitchFamily="34" charset="-122"/>
                <a:ea typeface="微软雅黑" panose="020B0503020204020204" pitchFamily="34" charset="-122"/>
              </a:rPr>
              <a:t>Scenarios</a:t>
            </a:r>
            <a:r>
              <a:rPr lang="en-US" altLang="zh-CN" sz="1400" b="1" dirty="0">
                <a:latin typeface="微软雅黑" panose="020B0503020204020204" pitchFamily="34" charset="-122"/>
                <a:ea typeface="微软雅黑" panose="020B0503020204020204" pitchFamily="34" charset="-122"/>
              </a:rPr>
              <a:t>: </a:t>
            </a:r>
          </a:p>
          <a:p>
            <a:pPr>
              <a:lnSpc>
                <a:spcPct val="125000"/>
              </a:lnSpc>
            </a:pPr>
            <a:r>
              <a:rPr lang="en-US" altLang="zh-CN" sz="1100" dirty="0">
                <a:solidFill>
                  <a:srgbClr val="00B0F0"/>
                </a:solidFill>
                <a:latin typeface="微软雅黑" panose="020B0503020204020204" pitchFamily="34" charset="-122"/>
                <a:ea typeface="微软雅黑" panose="020B0503020204020204" pitchFamily="34" charset="-122"/>
              </a:rPr>
              <a:t>various agencies, institutions, schools, etc.</a:t>
            </a:r>
            <a:endParaRPr lang="zh-CN" altLang="en-US" sz="1100"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3"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100"/>
                                        <p:tgtEl>
                                          <p:spTgt spid="38"/>
                                        </p:tgtEl>
                                      </p:cBhvr>
                                    </p:animEffect>
                                    <p:anim calcmode="lin" valueType="num">
                                      <p:cBhvr>
                                        <p:cTn id="16" dur="400" fill="hold"/>
                                        <p:tgtEl>
                                          <p:spTgt spid="38"/>
                                        </p:tgtEl>
                                        <p:attrNameLst>
                                          <p:attrName>ppt_x</p:attrName>
                                        </p:attrNameLst>
                                      </p:cBhvr>
                                      <p:tavLst>
                                        <p:tav tm="0">
                                          <p:val>
                                            <p:strVal val="#ppt_x"/>
                                          </p:val>
                                        </p:tav>
                                        <p:tav tm="100000">
                                          <p:val>
                                            <p:strVal val="#ppt_x"/>
                                          </p:val>
                                        </p:tav>
                                      </p:tavLst>
                                    </p:anim>
                                    <p:anim calcmode="lin" valueType="num">
                                      <p:cBhvr>
                                        <p:cTn id="17" dur="400" fill="hold"/>
                                        <p:tgtEl>
                                          <p:spTgt spid="38"/>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p:stCondLst>
                              <p:cond delay="2000"/>
                            </p:stCondLst>
                            <p:childTnLst>
                              <p:par>
                                <p:cTn id="21" presetID="43"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
                                        <p:tgtEl>
                                          <p:spTgt spid="41"/>
                                        </p:tgtEl>
                                      </p:cBhvr>
                                    </p:animEffect>
                                    <p:anim calcmode="lin" valueType="num">
                                      <p:cBhvr>
                                        <p:cTn id="24" dur="400" fill="hold"/>
                                        <p:tgtEl>
                                          <p:spTgt spid="41"/>
                                        </p:tgtEl>
                                        <p:attrNameLst>
                                          <p:attrName>ppt_x</p:attrName>
                                        </p:attrNameLst>
                                      </p:cBhvr>
                                      <p:tavLst>
                                        <p:tav tm="0">
                                          <p:val>
                                            <p:strVal val="#ppt_x"/>
                                          </p:val>
                                        </p:tav>
                                        <p:tav tm="100000">
                                          <p:val>
                                            <p:strVal val="#ppt_x"/>
                                          </p:val>
                                        </p:tav>
                                      </p:tavLst>
                                    </p:anim>
                                    <p:anim calcmode="lin" valueType="num">
                                      <p:cBhvr>
                                        <p:cTn id="25" dur="400" fill="hold"/>
                                        <p:tgtEl>
                                          <p:spTgt spid="41"/>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4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4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left)">
                                      <p:cBhvr>
                                        <p:cTn id="31" dur="500"/>
                                        <p:tgtEl>
                                          <p:spTgt spid="6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2" grpId="0"/>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標題 99"/>
          <p:cNvSpPr>
            <a:spLocks noGrp="1"/>
          </p:cNvSpPr>
          <p:nvPr>
            <p:ph type="title"/>
          </p:nvPr>
        </p:nvSpPr>
        <p:spPr/>
        <p:txBody>
          <a:bodyPr/>
          <a:lstStyle/>
          <a:p>
            <a:r>
              <a:rPr kumimoji="1" lang="en-US" altLang="zh-HK" dirty="0"/>
              <a:t>Solution</a:t>
            </a:r>
            <a:r>
              <a:rPr kumimoji="1" lang="zh-HK" altLang="en-US" dirty="0"/>
              <a:t> </a:t>
            </a:r>
            <a:r>
              <a:rPr kumimoji="1" lang="en-US" altLang="zh-HK" dirty="0"/>
              <a:t>3:</a:t>
            </a:r>
            <a:r>
              <a:rPr kumimoji="1" lang="zh-HK" altLang="en-US" dirty="0"/>
              <a:t> </a:t>
            </a:r>
            <a:r>
              <a:rPr lang="en-US" altLang="zh-HK" b="0" dirty="0"/>
              <a:t>Centralized</a:t>
            </a:r>
            <a:r>
              <a:rPr lang="zh-HK" altLang="en-US" b="0" dirty="0"/>
              <a:t> </a:t>
            </a:r>
            <a:r>
              <a:rPr kumimoji="1" lang="en-US" altLang="zh-HK" b="0" dirty="0"/>
              <a:t>Camera network </a:t>
            </a:r>
            <a:endParaRPr kumimoji="1" lang="zh-HK" altLang="en-US" b="0" dirty="0"/>
          </a:p>
        </p:txBody>
      </p:sp>
      <p:sp>
        <p:nvSpPr>
          <p:cNvPr id="3" name="Slide Number Placeholder 2"/>
          <p:cNvSpPr>
            <a:spLocks noGrp="1"/>
          </p:cNvSpPr>
          <p:nvPr>
            <p:ph type="sldNum" sz="quarter" idx="12"/>
          </p:nvPr>
        </p:nvSpPr>
        <p:spPr>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C262CF-5CC9-4929-99CD-9F101191856B}" type="slidenum">
              <a:rPr lang="en-GB" smtClean="0"/>
              <a:t>13</a:t>
            </a:fld>
            <a:endParaRPr lang="en-GB"/>
          </a:p>
        </p:txBody>
      </p:sp>
      <p:cxnSp>
        <p:nvCxnSpPr>
          <p:cNvPr id="8" name="Straight Connector 7"/>
          <p:cNvCxnSpPr/>
          <p:nvPr/>
        </p:nvCxnSpPr>
        <p:spPr>
          <a:xfrm>
            <a:off x="578108" y="1311116"/>
            <a:ext cx="1069144"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38992" y="1445740"/>
            <a:ext cx="5715000" cy="1384995"/>
          </a:xfrm>
          <a:prstGeom prst="rect">
            <a:avLst/>
          </a:prstGeom>
        </p:spPr>
        <p:txBody>
          <a:bodyPr wrap="square">
            <a:spAutoFit/>
          </a:bodyPr>
          <a:lstStyle/>
          <a:p>
            <a:r>
              <a:rPr lang="zh-HK" altLang="en-US" sz="1400" dirty="0"/>
              <a:t>In response to the needs of multi-level management, remote decision-making, and statistical analysis of epidemic prevention and temperature measurement</a:t>
            </a:r>
            <a:r>
              <a:rPr lang="en-US" altLang="zh-HK" sz="1400" dirty="0"/>
              <a:t>.</a:t>
            </a:r>
          </a:p>
          <a:p>
            <a:r>
              <a:rPr lang="en-US" altLang="zh-HK" sz="1400" dirty="0"/>
              <a:t>upload</a:t>
            </a:r>
            <a:r>
              <a:rPr lang="zh-HK" altLang="en-US" sz="1400" dirty="0"/>
              <a:t> </a:t>
            </a:r>
            <a:r>
              <a:rPr lang="en-US" altLang="zh-HK" sz="1400" dirty="0"/>
              <a:t>the</a:t>
            </a:r>
            <a:r>
              <a:rPr lang="zh-HK" altLang="en-US" sz="1400" dirty="0"/>
              <a:t> related information to the cloud platform for </a:t>
            </a:r>
            <a:r>
              <a:rPr lang="en-US" altLang="zh-HK" sz="1400" dirty="0"/>
              <a:t>centralized</a:t>
            </a:r>
            <a:r>
              <a:rPr lang="zh-HK" altLang="en-US" sz="1400" dirty="0"/>
              <a:t> management  </a:t>
            </a:r>
            <a:r>
              <a:rPr lang="en-US" altLang="zh-HK" sz="1400" dirty="0" err="1"/>
              <a:t>e.g</a:t>
            </a:r>
            <a:r>
              <a:rPr lang="zh-HK" altLang="en-US" sz="1400" dirty="0"/>
              <a:t> remote viewing and decision-making reference</a:t>
            </a:r>
            <a:r>
              <a:rPr lang="en-US" altLang="zh-HK" sz="1400" dirty="0"/>
              <a:t>.</a:t>
            </a:r>
          </a:p>
          <a:p>
            <a:r>
              <a:rPr lang="en-US" altLang="zh-HK" sz="1400" dirty="0"/>
              <a:t>Able</a:t>
            </a:r>
            <a:r>
              <a:rPr lang="zh-HK" altLang="en-US" sz="1400" dirty="0"/>
              <a:t> to store and trace back the measurement </a:t>
            </a:r>
            <a:r>
              <a:rPr lang="en-US" altLang="zh-HK" sz="1400" dirty="0"/>
              <a:t>data</a:t>
            </a:r>
            <a:r>
              <a:rPr lang="zh-HK" altLang="en-US" sz="1400" dirty="0"/>
              <a:t> and  statistics analy</a:t>
            </a:r>
            <a:r>
              <a:rPr lang="en-US" altLang="zh-HK" sz="1400" dirty="0"/>
              <a:t>sis</a:t>
            </a:r>
            <a:r>
              <a:rPr lang="zh-HK" altLang="en-US" sz="1400" dirty="0"/>
              <a:t>.</a:t>
            </a:r>
          </a:p>
        </p:txBody>
      </p:sp>
      <p:sp>
        <p:nvSpPr>
          <p:cNvPr id="10" name="Rectangle 9"/>
          <p:cNvSpPr/>
          <p:nvPr/>
        </p:nvSpPr>
        <p:spPr>
          <a:xfrm>
            <a:off x="313078" y="2854942"/>
            <a:ext cx="5929515" cy="2462213"/>
          </a:xfrm>
          <a:prstGeom prst="rect">
            <a:avLst/>
          </a:prstGeom>
        </p:spPr>
        <p:txBody>
          <a:bodyPr wrap="square">
            <a:spAutoFit/>
          </a:bodyPr>
          <a:lstStyle/>
          <a:p>
            <a:r>
              <a:rPr lang="en-US" altLang="zh-HK" sz="1400" dirty="0"/>
              <a:t>A</a:t>
            </a:r>
            <a:r>
              <a:rPr lang="zh-HK" altLang="en-US" sz="1400" dirty="0"/>
              <a:t>dvantages:</a:t>
            </a:r>
          </a:p>
          <a:p>
            <a:r>
              <a:rPr lang="zh-HK" altLang="en-US" sz="1400" dirty="0"/>
              <a:t>The results and alarms support local display, and support cloud display and storage. </a:t>
            </a:r>
            <a:endParaRPr lang="en-US" altLang="zh-HK" sz="1400" dirty="0"/>
          </a:p>
          <a:p>
            <a:r>
              <a:rPr lang="zh-HK" altLang="en-US" sz="1400" dirty="0"/>
              <a:t>The system supports multi-level cloud architecture and distributed deployment, supports the Internet and private networks and cloud platform.</a:t>
            </a:r>
          </a:p>
          <a:p>
            <a:r>
              <a:rPr lang="zh-HK" altLang="en-US" sz="1400" dirty="0"/>
              <a:t>Early warning management: adopting face capture recognition technology to measure temperature and realize whether the target face is wearing a face mask, lock over-temperature target, dynamic alarm, support voice live broadcast.</a:t>
            </a:r>
          </a:p>
          <a:p>
            <a:r>
              <a:rPr lang="zh-HK" altLang="en-US" sz="1400" dirty="0"/>
              <a:t>Supports </a:t>
            </a:r>
            <a:r>
              <a:rPr lang="en-US" altLang="zh-HK" sz="1400" dirty="0"/>
              <a:t>API</a:t>
            </a:r>
            <a:r>
              <a:rPr lang="zh-HK" altLang="en-US" sz="1400" dirty="0"/>
              <a:t> </a:t>
            </a:r>
            <a:r>
              <a:rPr lang="en-US" altLang="zh-HK" sz="1400" dirty="0"/>
              <a:t>integration</a:t>
            </a:r>
            <a:r>
              <a:rPr lang="zh-HK" altLang="en-US" sz="1400" dirty="0"/>
              <a:t> with </a:t>
            </a:r>
            <a:r>
              <a:rPr lang="en-US" altLang="zh-HK" sz="1400" dirty="0"/>
              <a:t>3</a:t>
            </a:r>
            <a:r>
              <a:rPr lang="en-US" altLang="zh-HK" sz="1400" baseline="30000" dirty="0"/>
              <a:t>rd</a:t>
            </a:r>
            <a:r>
              <a:rPr lang="zh-HK" altLang="en-US" sz="1400" dirty="0"/>
              <a:t> party platform, providing face photos and body temperature.</a:t>
            </a:r>
          </a:p>
        </p:txBody>
      </p:sp>
      <p:grpSp>
        <p:nvGrpSpPr>
          <p:cNvPr id="2" name="Group 1"/>
          <p:cNvGrpSpPr/>
          <p:nvPr/>
        </p:nvGrpSpPr>
        <p:grpSpPr>
          <a:xfrm>
            <a:off x="578108" y="5412260"/>
            <a:ext cx="1594178" cy="835355"/>
            <a:chOff x="457200" y="4982104"/>
            <a:chExt cx="1594178" cy="835355"/>
          </a:xfrm>
        </p:grpSpPr>
        <p:sp>
          <p:nvSpPr>
            <p:cNvPr id="36" name="Chevron 35"/>
            <p:cNvSpPr/>
            <p:nvPr/>
          </p:nvSpPr>
          <p:spPr>
            <a:xfrm>
              <a:off x="457200" y="4982104"/>
              <a:ext cx="1594178" cy="83535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extBox 37"/>
            <p:cNvSpPr txBox="1"/>
            <p:nvPr/>
          </p:nvSpPr>
          <p:spPr>
            <a:xfrm>
              <a:off x="884802" y="5168948"/>
              <a:ext cx="1019959" cy="461665"/>
            </a:xfrm>
            <a:prstGeom prst="rect">
              <a:avLst/>
            </a:prstGeom>
            <a:noFill/>
          </p:spPr>
          <p:txBody>
            <a:bodyPr wrap="none" rtlCol="0">
              <a:spAutoFit/>
            </a:bodyPr>
            <a:lstStyle/>
            <a:p>
              <a:r>
                <a:rPr lang="en-US" altLang="zh-HK" sz="2400" dirty="0">
                  <a:solidFill>
                    <a:schemeClr val="bg2"/>
                  </a:solidFill>
                </a:rPr>
                <a:t>Device</a:t>
              </a:r>
              <a:endParaRPr lang="en-GB" sz="2400" dirty="0">
                <a:solidFill>
                  <a:schemeClr val="bg2"/>
                </a:solidFill>
              </a:endParaRPr>
            </a:p>
          </p:txBody>
        </p:sp>
      </p:grpSp>
      <p:grpSp>
        <p:nvGrpSpPr>
          <p:cNvPr id="4" name="Group 3"/>
          <p:cNvGrpSpPr/>
          <p:nvPr/>
        </p:nvGrpSpPr>
        <p:grpSpPr>
          <a:xfrm>
            <a:off x="2130265" y="5412260"/>
            <a:ext cx="1801639" cy="835355"/>
            <a:chOff x="2009358" y="4982104"/>
            <a:chExt cx="1594178" cy="835355"/>
          </a:xfrm>
        </p:grpSpPr>
        <p:sp>
          <p:nvSpPr>
            <p:cNvPr id="35" name="Chevron 34"/>
            <p:cNvSpPr/>
            <p:nvPr/>
          </p:nvSpPr>
          <p:spPr>
            <a:xfrm>
              <a:off x="2009358" y="4982104"/>
              <a:ext cx="1594178" cy="83535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TextBox 38"/>
            <p:cNvSpPr txBox="1"/>
            <p:nvPr/>
          </p:nvSpPr>
          <p:spPr>
            <a:xfrm>
              <a:off x="2320122" y="5168947"/>
              <a:ext cx="1263744" cy="461665"/>
            </a:xfrm>
            <a:prstGeom prst="rect">
              <a:avLst/>
            </a:prstGeom>
            <a:noFill/>
          </p:spPr>
          <p:txBody>
            <a:bodyPr wrap="none" rtlCol="0">
              <a:spAutoFit/>
            </a:bodyPr>
            <a:lstStyle/>
            <a:p>
              <a:r>
                <a:rPr lang="en-US" altLang="zh-HK" sz="2400" dirty="0">
                  <a:solidFill>
                    <a:schemeClr val="bg2"/>
                  </a:solidFill>
                </a:rPr>
                <a:t>Network</a:t>
              </a:r>
              <a:endParaRPr lang="en-GB" sz="2400" dirty="0">
                <a:solidFill>
                  <a:schemeClr val="bg2"/>
                </a:solidFill>
              </a:endParaRPr>
            </a:p>
          </p:txBody>
        </p:sp>
      </p:grpSp>
      <p:grpSp>
        <p:nvGrpSpPr>
          <p:cNvPr id="37" name="Group 36"/>
          <p:cNvGrpSpPr/>
          <p:nvPr/>
        </p:nvGrpSpPr>
        <p:grpSpPr>
          <a:xfrm>
            <a:off x="3831699" y="5415425"/>
            <a:ext cx="1751175" cy="835355"/>
            <a:chOff x="3564173" y="4982104"/>
            <a:chExt cx="1751175" cy="835355"/>
          </a:xfrm>
        </p:grpSpPr>
        <p:sp>
          <p:nvSpPr>
            <p:cNvPr id="34" name="Chevron 33"/>
            <p:cNvSpPr/>
            <p:nvPr/>
          </p:nvSpPr>
          <p:spPr>
            <a:xfrm>
              <a:off x="3564173" y="4982104"/>
              <a:ext cx="1751175" cy="835355"/>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TextBox 39"/>
            <p:cNvSpPr txBox="1"/>
            <p:nvPr/>
          </p:nvSpPr>
          <p:spPr>
            <a:xfrm>
              <a:off x="3965345" y="5168948"/>
              <a:ext cx="1263744" cy="461665"/>
            </a:xfrm>
            <a:prstGeom prst="rect">
              <a:avLst/>
            </a:prstGeom>
            <a:noFill/>
          </p:spPr>
          <p:txBody>
            <a:bodyPr wrap="none" rtlCol="0">
              <a:spAutoFit/>
            </a:bodyPr>
            <a:lstStyle/>
            <a:p>
              <a:r>
                <a:rPr lang="en-US" altLang="zh-HK" sz="2400" dirty="0">
                  <a:solidFill>
                    <a:schemeClr val="bg2"/>
                  </a:solidFill>
                </a:rPr>
                <a:t>Platform</a:t>
              </a:r>
              <a:endParaRPr lang="en-GB" sz="2400" dirty="0">
                <a:solidFill>
                  <a:schemeClr val="bg2"/>
                </a:solidFill>
              </a:endParaRPr>
            </a:p>
          </p:txBody>
        </p:sp>
      </p:grpSp>
      <p:sp>
        <p:nvSpPr>
          <p:cNvPr id="99" name="TextBox 4"/>
          <p:cNvSpPr txBox="1"/>
          <p:nvPr/>
        </p:nvSpPr>
        <p:spPr>
          <a:xfrm>
            <a:off x="338992" y="690370"/>
            <a:ext cx="5454583" cy="553870"/>
          </a:xfrm>
          <a:prstGeom prst="rect">
            <a:avLst/>
          </a:prstGeom>
          <a:noFill/>
        </p:spPr>
        <p:txBody>
          <a:bodyPr wrap="square" rtlCol="0">
            <a:spAutoFit/>
          </a:bodyPr>
          <a:lstStyle/>
          <a:p>
            <a:pPr>
              <a:lnSpc>
                <a:spcPct val="125000"/>
              </a:lnSpc>
            </a:pPr>
            <a:r>
              <a:rPr lang="en-US" altLang="zh-HK" sz="1400" b="1" dirty="0">
                <a:latin typeface="微软雅黑" panose="020B0503020204020204" pitchFamily="34" charset="-122"/>
                <a:ea typeface="微软雅黑" panose="020B0503020204020204" pitchFamily="34" charset="-122"/>
              </a:rPr>
              <a:t>Scenarios</a:t>
            </a:r>
            <a:r>
              <a:rPr lang="en-US" altLang="zh-CN" sz="1400" b="1" dirty="0">
                <a:latin typeface="微软雅黑" panose="020B0503020204020204" pitchFamily="34" charset="-122"/>
                <a:ea typeface="微软雅黑" panose="020B0503020204020204" pitchFamily="34" charset="-122"/>
              </a:rPr>
              <a:t>: </a:t>
            </a:r>
          </a:p>
          <a:p>
            <a:pPr>
              <a:lnSpc>
                <a:spcPct val="125000"/>
              </a:lnSpc>
            </a:pPr>
            <a:r>
              <a:rPr lang="en-US" altLang="zh-CN" sz="1100" dirty="0">
                <a:solidFill>
                  <a:srgbClr val="00B0F0"/>
                </a:solidFill>
                <a:latin typeface="微软雅黑" panose="020B0503020204020204" pitchFamily="34" charset="-122"/>
                <a:ea typeface="微软雅黑" panose="020B0503020204020204" pitchFamily="34" charset="-122"/>
              </a:rPr>
              <a:t>transportation hubs, schools of all levels, etc</a:t>
            </a:r>
            <a:r>
              <a:rPr lang="en-US" altLang="zh-CN" sz="1100" dirty="0">
                <a:latin typeface="微软雅黑" panose="020B0503020204020204" pitchFamily="34" charset="-122"/>
                <a:ea typeface="微软雅黑" panose="020B0503020204020204" pitchFamily="34" charset="-122"/>
              </a:rPr>
              <a:t>.</a:t>
            </a:r>
            <a:r>
              <a:rPr lang="en-US" altLang="zh-CN" sz="1100" dirty="0">
                <a:solidFill>
                  <a:srgbClr val="00B0F0"/>
                </a:solidFill>
                <a:latin typeface="微软雅黑" panose="020B0503020204020204" pitchFamily="34" charset="-122"/>
                <a:ea typeface="微软雅黑" panose="020B0503020204020204" pitchFamily="34" charset="-122"/>
              </a:rPr>
              <a:t>.</a:t>
            </a:r>
            <a:endParaRPr lang="zh-CN" altLang="en-US" sz="1100" dirty="0">
              <a:solidFill>
                <a:srgbClr val="00B0F0"/>
              </a:solidFill>
              <a:latin typeface="微软雅黑" panose="020B0503020204020204" pitchFamily="34" charset="-122"/>
              <a:ea typeface="微软雅黑" panose="020B0503020204020204" pitchFamily="34" charset="-122"/>
            </a:endParaRPr>
          </a:p>
        </p:txBody>
      </p:sp>
      <p:grpSp>
        <p:nvGrpSpPr>
          <p:cNvPr id="101" name="群組 100"/>
          <p:cNvGrpSpPr/>
          <p:nvPr/>
        </p:nvGrpSpPr>
        <p:grpSpPr>
          <a:xfrm>
            <a:off x="6155384" y="647820"/>
            <a:ext cx="5918818" cy="4992149"/>
            <a:chOff x="736600" y="466742"/>
            <a:chExt cx="10610851" cy="6146485"/>
          </a:xfrm>
        </p:grpSpPr>
        <p:grpSp>
          <p:nvGrpSpPr>
            <p:cNvPr id="102" name="Group 58"/>
            <p:cNvGrpSpPr/>
            <p:nvPr/>
          </p:nvGrpSpPr>
          <p:grpSpPr bwMode="auto">
            <a:xfrm>
              <a:off x="736600" y="1412876"/>
              <a:ext cx="6836410" cy="5187338"/>
              <a:chOff x="1159" y="2226"/>
              <a:chExt cx="10766" cy="8167"/>
            </a:xfrm>
          </p:grpSpPr>
          <p:grpSp>
            <p:nvGrpSpPr>
              <p:cNvPr id="122" name="Group 24"/>
              <p:cNvGrpSpPr/>
              <p:nvPr/>
            </p:nvGrpSpPr>
            <p:grpSpPr bwMode="auto">
              <a:xfrm>
                <a:off x="1159" y="2226"/>
                <a:ext cx="10766" cy="2045"/>
                <a:chOff x="1145" y="2567"/>
                <a:chExt cx="10766" cy="2045"/>
              </a:xfrm>
            </p:grpSpPr>
            <p:pic>
              <p:nvPicPr>
                <p:cNvPr id="149" name="Picture 7" descr="image003"/>
                <p:cNvPicPr>
                  <a:picLocks noChangeAspect="1" noChangeArrowheads="1"/>
                </p:cNvPicPr>
                <p:nvPr/>
              </p:nvPicPr>
              <p:blipFill>
                <a:blip r:embed="rId2" cstate="email"/>
                <a:srcRect/>
                <a:stretch>
                  <a:fillRect/>
                </a:stretch>
              </p:blipFill>
              <p:spPr bwMode="auto">
                <a:xfrm flipH="1">
                  <a:off x="1320" y="2663"/>
                  <a:ext cx="1579" cy="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8" descr="image001"/>
                <p:cNvPicPr>
                  <a:picLocks noChangeAspect="1" noChangeArrowheads="1"/>
                </p:cNvPicPr>
                <p:nvPr/>
              </p:nvPicPr>
              <p:blipFill>
                <a:blip r:embed="rId3" cstate="email"/>
                <a:srcRect/>
                <a:stretch>
                  <a:fillRect/>
                </a:stretch>
              </p:blipFill>
              <p:spPr bwMode="auto">
                <a:xfrm>
                  <a:off x="8692" y="2567"/>
                  <a:ext cx="3219" cy="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Text Box 11"/>
                <p:cNvSpPr txBox="1">
                  <a:spLocks noChangeArrowheads="1"/>
                </p:cNvSpPr>
                <p:nvPr/>
              </p:nvSpPr>
              <p:spPr bwMode="auto">
                <a:xfrm>
                  <a:off x="6473" y="3340"/>
                  <a:ext cx="2386"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935">
                      <a:solidFill>
                        <a:srgbClr val="C00000"/>
                      </a:solidFill>
                    </a:rPr>
                    <a:t>Temperature Calibration</a:t>
                  </a:r>
                </a:p>
              </p:txBody>
            </p:sp>
            <p:cxnSp>
              <p:nvCxnSpPr>
                <p:cNvPr id="152" name="Straight Arrow Connector 13"/>
                <p:cNvCxnSpPr/>
                <p:nvPr/>
              </p:nvCxnSpPr>
              <p:spPr>
                <a:xfrm>
                  <a:off x="2318" y="3339"/>
                  <a:ext cx="6692" cy="15"/>
                </a:xfrm>
                <a:prstGeom prst="straightConnector1">
                  <a:avLst/>
                </a:prstGeom>
                <a:ln w="19050">
                  <a:solidFill>
                    <a:srgbClr val="C0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53" name="Text Box 14"/>
                <p:cNvSpPr txBox="1">
                  <a:spLocks noChangeArrowheads="1"/>
                </p:cNvSpPr>
                <p:nvPr/>
              </p:nvSpPr>
              <p:spPr bwMode="auto">
                <a:xfrm>
                  <a:off x="1145" y="3982"/>
                  <a:ext cx="1928"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65">
                      <a:solidFill>
                        <a:srgbClr val="0070C0"/>
                      </a:solidFill>
                    </a:rPr>
                    <a:t>Black-body</a:t>
                  </a:r>
                </a:p>
              </p:txBody>
            </p:sp>
            <p:sp>
              <p:nvSpPr>
                <p:cNvPr id="154" name="Text Box 15"/>
                <p:cNvSpPr txBox="1">
                  <a:spLocks noChangeArrowheads="1"/>
                </p:cNvSpPr>
                <p:nvPr/>
              </p:nvSpPr>
              <p:spPr bwMode="auto">
                <a:xfrm>
                  <a:off x="8500" y="3956"/>
                  <a:ext cx="2597"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00" dirty="0">
                      <a:solidFill>
                        <a:srgbClr val="0070C0"/>
                      </a:solidFill>
                    </a:rPr>
                    <a:t>Thermal Camera – Type I</a:t>
                  </a:r>
                  <a:endParaRPr lang="zh-TW" altLang="en-US" sz="800" dirty="0">
                    <a:solidFill>
                      <a:srgbClr val="0070C0"/>
                    </a:solidFill>
                  </a:endParaRPr>
                </a:p>
              </p:txBody>
            </p:sp>
            <p:pic>
              <p:nvPicPr>
                <p:cNvPr id="155" name="Picture 12"/>
                <p:cNvPicPr>
                  <a:picLocks noChangeAspect="1" noChangeArrowheads="1"/>
                </p:cNvPicPr>
                <p:nvPr/>
              </p:nvPicPr>
              <p:blipFill>
                <a:blip r:embed="rId4" cstate="email">
                  <a:clrChange>
                    <a:clrFrom>
                      <a:srgbClr val="F6F6F6"/>
                    </a:clrFrom>
                    <a:clrTo>
                      <a:srgbClr val="F6F6F6">
                        <a:alpha val="0"/>
                      </a:srgbClr>
                    </a:clrTo>
                  </a:clrChange>
                </a:blip>
                <a:srcRect/>
                <a:stretch>
                  <a:fillRect/>
                </a:stretch>
              </p:blipFill>
              <p:spPr bwMode="auto">
                <a:xfrm>
                  <a:off x="3587" y="2663"/>
                  <a:ext cx="119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16"/>
                <p:cNvPicPr>
                  <a:picLocks noChangeAspect="1" noChangeArrowheads="1"/>
                </p:cNvPicPr>
                <p:nvPr/>
              </p:nvPicPr>
              <p:blipFill>
                <a:blip r:embed="rId4" cstate="email">
                  <a:clrChange>
                    <a:clrFrom>
                      <a:srgbClr val="F6F6F6"/>
                    </a:clrFrom>
                    <a:clrTo>
                      <a:srgbClr val="F6F6F6">
                        <a:alpha val="0"/>
                      </a:srgbClr>
                    </a:clrTo>
                  </a:clrChange>
                </a:blip>
                <a:srcRect/>
                <a:stretch>
                  <a:fillRect/>
                </a:stretch>
              </p:blipFill>
              <p:spPr bwMode="auto">
                <a:xfrm>
                  <a:off x="4216" y="2663"/>
                  <a:ext cx="119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22"/>
                <p:cNvPicPr>
                  <a:picLocks noChangeAspect="1" noChangeArrowheads="1"/>
                </p:cNvPicPr>
                <p:nvPr/>
              </p:nvPicPr>
              <p:blipFill>
                <a:blip r:embed="rId4" cstate="email">
                  <a:clrChange>
                    <a:clrFrom>
                      <a:srgbClr val="F6F6F6"/>
                    </a:clrFrom>
                    <a:clrTo>
                      <a:srgbClr val="F6F6F6">
                        <a:alpha val="0"/>
                      </a:srgbClr>
                    </a:clrTo>
                  </a:clrChange>
                </a:blip>
                <a:srcRect/>
                <a:stretch>
                  <a:fillRect/>
                </a:stretch>
              </p:blipFill>
              <p:spPr bwMode="auto">
                <a:xfrm>
                  <a:off x="5283" y="2663"/>
                  <a:ext cx="119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Picture 23"/>
                <p:cNvPicPr>
                  <a:picLocks noChangeAspect="1" noChangeArrowheads="1"/>
                </p:cNvPicPr>
                <p:nvPr/>
              </p:nvPicPr>
              <p:blipFill>
                <a:blip r:embed="rId4" cstate="email">
                  <a:clrChange>
                    <a:clrFrom>
                      <a:srgbClr val="F6F6F6"/>
                    </a:clrFrom>
                    <a:clrTo>
                      <a:srgbClr val="F6F6F6">
                        <a:alpha val="0"/>
                      </a:srgbClr>
                    </a:clrTo>
                  </a:clrChange>
                </a:blip>
                <a:srcRect/>
                <a:stretch>
                  <a:fillRect/>
                </a:stretch>
              </p:blipFill>
              <p:spPr bwMode="auto">
                <a:xfrm>
                  <a:off x="4779" y="2663"/>
                  <a:ext cx="119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 name="Group 25"/>
              <p:cNvGrpSpPr/>
              <p:nvPr/>
            </p:nvGrpSpPr>
            <p:grpSpPr bwMode="auto">
              <a:xfrm>
                <a:off x="3601" y="4361"/>
                <a:ext cx="7510" cy="1949"/>
                <a:chOff x="3587" y="2663"/>
                <a:chExt cx="7510" cy="1949"/>
              </a:xfrm>
            </p:grpSpPr>
            <p:sp>
              <p:nvSpPr>
                <p:cNvPr id="143" name="Text Box 28"/>
                <p:cNvSpPr txBox="1">
                  <a:spLocks noChangeArrowheads="1"/>
                </p:cNvSpPr>
                <p:nvPr/>
              </p:nvSpPr>
              <p:spPr bwMode="auto">
                <a:xfrm>
                  <a:off x="6473" y="3340"/>
                  <a:ext cx="2386"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935" dirty="0">
                      <a:solidFill>
                        <a:srgbClr val="C00000"/>
                      </a:solidFill>
                    </a:rPr>
                    <a:t>Temperature Calibration</a:t>
                  </a:r>
                </a:p>
              </p:txBody>
            </p:sp>
            <p:sp>
              <p:nvSpPr>
                <p:cNvPr id="144" name="Text Box 31"/>
                <p:cNvSpPr txBox="1">
                  <a:spLocks noChangeArrowheads="1"/>
                </p:cNvSpPr>
                <p:nvPr/>
              </p:nvSpPr>
              <p:spPr bwMode="auto">
                <a:xfrm>
                  <a:off x="8500" y="3956"/>
                  <a:ext cx="2597"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00">
                      <a:solidFill>
                        <a:srgbClr val="0070C0"/>
                      </a:solidFill>
                    </a:rPr>
                    <a:t>Thermal Camera – Type II</a:t>
                  </a:r>
                  <a:endParaRPr lang="zh-TW" altLang="en-US" sz="800">
                    <a:solidFill>
                      <a:srgbClr val="0070C0"/>
                    </a:solidFill>
                  </a:endParaRPr>
                </a:p>
              </p:txBody>
            </p:sp>
            <p:pic>
              <p:nvPicPr>
                <p:cNvPr id="145" name="Picture 32"/>
                <p:cNvPicPr>
                  <a:picLocks noChangeAspect="1" noChangeArrowheads="1"/>
                </p:cNvPicPr>
                <p:nvPr/>
              </p:nvPicPr>
              <p:blipFill>
                <a:blip r:embed="rId4" cstate="email">
                  <a:clrChange>
                    <a:clrFrom>
                      <a:srgbClr val="F6F6F6"/>
                    </a:clrFrom>
                    <a:clrTo>
                      <a:srgbClr val="F6F6F6">
                        <a:alpha val="0"/>
                      </a:srgbClr>
                    </a:clrTo>
                  </a:clrChange>
                </a:blip>
                <a:srcRect/>
                <a:stretch>
                  <a:fillRect/>
                </a:stretch>
              </p:blipFill>
              <p:spPr bwMode="auto">
                <a:xfrm>
                  <a:off x="3587" y="2663"/>
                  <a:ext cx="119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33"/>
                <p:cNvPicPr>
                  <a:picLocks noChangeAspect="1" noChangeArrowheads="1"/>
                </p:cNvPicPr>
                <p:nvPr/>
              </p:nvPicPr>
              <p:blipFill>
                <a:blip r:embed="rId4" cstate="email">
                  <a:clrChange>
                    <a:clrFrom>
                      <a:srgbClr val="F6F6F6"/>
                    </a:clrFrom>
                    <a:clrTo>
                      <a:srgbClr val="F6F6F6">
                        <a:alpha val="0"/>
                      </a:srgbClr>
                    </a:clrTo>
                  </a:clrChange>
                </a:blip>
                <a:srcRect/>
                <a:stretch>
                  <a:fillRect/>
                </a:stretch>
              </p:blipFill>
              <p:spPr bwMode="auto">
                <a:xfrm>
                  <a:off x="4216" y="2663"/>
                  <a:ext cx="119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34"/>
                <p:cNvPicPr>
                  <a:picLocks noChangeAspect="1" noChangeArrowheads="1"/>
                </p:cNvPicPr>
                <p:nvPr/>
              </p:nvPicPr>
              <p:blipFill>
                <a:blip r:embed="rId4" cstate="email">
                  <a:clrChange>
                    <a:clrFrom>
                      <a:srgbClr val="F6F6F6"/>
                    </a:clrFrom>
                    <a:clrTo>
                      <a:srgbClr val="F6F6F6">
                        <a:alpha val="0"/>
                      </a:srgbClr>
                    </a:clrTo>
                  </a:clrChange>
                </a:blip>
                <a:srcRect/>
                <a:stretch>
                  <a:fillRect/>
                </a:stretch>
              </p:blipFill>
              <p:spPr bwMode="auto">
                <a:xfrm>
                  <a:off x="5283" y="2663"/>
                  <a:ext cx="119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35"/>
                <p:cNvPicPr>
                  <a:picLocks noChangeAspect="1" noChangeArrowheads="1"/>
                </p:cNvPicPr>
                <p:nvPr/>
              </p:nvPicPr>
              <p:blipFill>
                <a:blip r:embed="rId4" cstate="email">
                  <a:clrChange>
                    <a:clrFrom>
                      <a:srgbClr val="F6F6F6"/>
                    </a:clrFrom>
                    <a:clrTo>
                      <a:srgbClr val="F6F6F6">
                        <a:alpha val="0"/>
                      </a:srgbClr>
                    </a:clrTo>
                  </a:clrChange>
                </a:blip>
                <a:srcRect/>
                <a:stretch>
                  <a:fillRect/>
                </a:stretch>
              </p:blipFill>
              <p:spPr bwMode="auto">
                <a:xfrm>
                  <a:off x="4779" y="2663"/>
                  <a:ext cx="119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4" name="Group 36"/>
              <p:cNvGrpSpPr/>
              <p:nvPr/>
            </p:nvGrpSpPr>
            <p:grpSpPr bwMode="auto">
              <a:xfrm>
                <a:off x="1159" y="6290"/>
                <a:ext cx="10766" cy="2045"/>
                <a:chOff x="1145" y="2567"/>
                <a:chExt cx="10766" cy="2045"/>
              </a:xfrm>
            </p:grpSpPr>
            <p:pic>
              <p:nvPicPr>
                <p:cNvPr id="133" name="Picture 37" descr="image003"/>
                <p:cNvPicPr>
                  <a:picLocks noChangeAspect="1" noChangeArrowheads="1"/>
                </p:cNvPicPr>
                <p:nvPr/>
              </p:nvPicPr>
              <p:blipFill>
                <a:blip r:embed="rId2" cstate="email"/>
                <a:srcRect/>
                <a:stretch>
                  <a:fillRect/>
                </a:stretch>
              </p:blipFill>
              <p:spPr bwMode="auto">
                <a:xfrm flipH="1">
                  <a:off x="1320" y="2663"/>
                  <a:ext cx="1579" cy="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38" descr="image001"/>
                <p:cNvPicPr>
                  <a:picLocks noChangeAspect="1" noChangeArrowheads="1"/>
                </p:cNvPicPr>
                <p:nvPr/>
              </p:nvPicPr>
              <p:blipFill>
                <a:blip r:embed="rId3" cstate="email"/>
                <a:srcRect/>
                <a:stretch>
                  <a:fillRect/>
                </a:stretch>
              </p:blipFill>
              <p:spPr bwMode="auto">
                <a:xfrm>
                  <a:off x="8692" y="2567"/>
                  <a:ext cx="3219" cy="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Text Box 39"/>
                <p:cNvSpPr txBox="1">
                  <a:spLocks noChangeArrowheads="1"/>
                </p:cNvSpPr>
                <p:nvPr/>
              </p:nvSpPr>
              <p:spPr bwMode="auto">
                <a:xfrm>
                  <a:off x="6406" y="3340"/>
                  <a:ext cx="2453"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935" dirty="0">
                      <a:solidFill>
                        <a:srgbClr val="C00000"/>
                      </a:solidFill>
                    </a:rPr>
                    <a:t>Temperature Calibration</a:t>
                  </a:r>
                </a:p>
              </p:txBody>
            </p:sp>
            <p:cxnSp>
              <p:nvCxnSpPr>
                <p:cNvPr id="136" name="Straight Arrow Connector 40"/>
                <p:cNvCxnSpPr/>
                <p:nvPr/>
              </p:nvCxnSpPr>
              <p:spPr>
                <a:xfrm>
                  <a:off x="2318" y="3339"/>
                  <a:ext cx="6692" cy="15"/>
                </a:xfrm>
                <a:prstGeom prst="straightConnector1">
                  <a:avLst/>
                </a:prstGeom>
                <a:ln w="19050">
                  <a:solidFill>
                    <a:srgbClr val="C0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37" name="Text Box 41"/>
                <p:cNvSpPr txBox="1">
                  <a:spLocks noChangeArrowheads="1"/>
                </p:cNvSpPr>
                <p:nvPr/>
              </p:nvSpPr>
              <p:spPr bwMode="auto">
                <a:xfrm>
                  <a:off x="1145" y="3982"/>
                  <a:ext cx="1928"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65">
                      <a:solidFill>
                        <a:srgbClr val="0070C0"/>
                      </a:solidFill>
                    </a:rPr>
                    <a:t>Black-body</a:t>
                  </a:r>
                </a:p>
              </p:txBody>
            </p:sp>
            <p:sp>
              <p:nvSpPr>
                <p:cNvPr id="138" name="Text Box 42"/>
                <p:cNvSpPr txBox="1">
                  <a:spLocks noChangeArrowheads="1"/>
                </p:cNvSpPr>
                <p:nvPr/>
              </p:nvSpPr>
              <p:spPr bwMode="auto">
                <a:xfrm>
                  <a:off x="8500" y="3956"/>
                  <a:ext cx="2597"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00">
                      <a:solidFill>
                        <a:srgbClr val="0070C0"/>
                      </a:solidFill>
                    </a:rPr>
                    <a:t>Thermal Camera – Type I</a:t>
                  </a:r>
                  <a:endParaRPr lang="zh-TW" altLang="en-US" sz="800">
                    <a:solidFill>
                      <a:srgbClr val="0070C0"/>
                    </a:solidFill>
                  </a:endParaRPr>
                </a:p>
              </p:txBody>
            </p:sp>
            <p:pic>
              <p:nvPicPr>
                <p:cNvPr id="139" name="Picture 43"/>
                <p:cNvPicPr>
                  <a:picLocks noChangeAspect="1" noChangeArrowheads="1"/>
                </p:cNvPicPr>
                <p:nvPr/>
              </p:nvPicPr>
              <p:blipFill>
                <a:blip r:embed="rId4" cstate="email">
                  <a:clrChange>
                    <a:clrFrom>
                      <a:srgbClr val="F6F6F6"/>
                    </a:clrFrom>
                    <a:clrTo>
                      <a:srgbClr val="F6F6F6">
                        <a:alpha val="0"/>
                      </a:srgbClr>
                    </a:clrTo>
                  </a:clrChange>
                </a:blip>
                <a:srcRect/>
                <a:stretch>
                  <a:fillRect/>
                </a:stretch>
              </p:blipFill>
              <p:spPr bwMode="auto">
                <a:xfrm>
                  <a:off x="3587" y="2663"/>
                  <a:ext cx="119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44"/>
                <p:cNvPicPr>
                  <a:picLocks noChangeAspect="1" noChangeArrowheads="1"/>
                </p:cNvPicPr>
                <p:nvPr/>
              </p:nvPicPr>
              <p:blipFill>
                <a:blip r:embed="rId4" cstate="email">
                  <a:clrChange>
                    <a:clrFrom>
                      <a:srgbClr val="F6F6F6"/>
                    </a:clrFrom>
                    <a:clrTo>
                      <a:srgbClr val="F6F6F6">
                        <a:alpha val="0"/>
                      </a:srgbClr>
                    </a:clrTo>
                  </a:clrChange>
                </a:blip>
                <a:srcRect/>
                <a:stretch>
                  <a:fillRect/>
                </a:stretch>
              </p:blipFill>
              <p:spPr bwMode="auto">
                <a:xfrm>
                  <a:off x="4216" y="2663"/>
                  <a:ext cx="119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45"/>
                <p:cNvPicPr>
                  <a:picLocks noChangeAspect="1" noChangeArrowheads="1"/>
                </p:cNvPicPr>
                <p:nvPr/>
              </p:nvPicPr>
              <p:blipFill>
                <a:blip r:embed="rId4" cstate="email">
                  <a:clrChange>
                    <a:clrFrom>
                      <a:srgbClr val="F6F6F6"/>
                    </a:clrFrom>
                    <a:clrTo>
                      <a:srgbClr val="F6F6F6">
                        <a:alpha val="0"/>
                      </a:srgbClr>
                    </a:clrTo>
                  </a:clrChange>
                </a:blip>
                <a:srcRect/>
                <a:stretch>
                  <a:fillRect/>
                </a:stretch>
              </p:blipFill>
              <p:spPr bwMode="auto">
                <a:xfrm>
                  <a:off x="5283" y="2663"/>
                  <a:ext cx="119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46"/>
                <p:cNvPicPr>
                  <a:picLocks noChangeAspect="1" noChangeArrowheads="1"/>
                </p:cNvPicPr>
                <p:nvPr/>
              </p:nvPicPr>
              <p:blipFill>
                <a:blip r:embed="rId4" cstate="email">
                  <a:clrChange>
                    <a:clrFrom>
                      <a:srgbClr val="F6F6F6"/>
                    </a:clrFrom>
                    <a:clrTo>
                      <a:srgbClr val="F6F6F6">
                        <a:alpha val="0"/>
                      </a:srgbClr>
                    </a:clrTo>
                  </a:clrChange>
                </a:blip>
                <a:srcRect/>
                <a:stretch>
                  <a:fillRect/>
                </a:stretch>
              </p:blipFill>
              <p:spPr bwMode="auto">
                <a:xfrm>
                  <a:off x="4779" y="2663"/>
                  <a:ext cx="119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5" name="Group 47"/>
              <p:cNvGrpSpPr/>
              <p:nvPr/>
            </p:nvGrpSpPr>
            <p:grpSpPr bwMode="auto">
              <a:xfrm>
                <a:off x="3601" y="8444"/>
                <a:ext cx="7510" cy="1949"/>
                <a:chOff x="3587" y="2663"/>
                <a:chExt cx="7510" cy="1949"/>
              </a:xfrm>
            </p:grpSpPr>
            <p:sp>
              <p:nvSpPr>
                <p:cNvPr id="126" name="Text Box 50"/>
                <p:cNvSpPr txBox="1">
                  <a:spLocks noChangeArrowheads="1"/>
                </p:cNvSpPr>
                <p:nvPr/>
              </p:nvSpPr>
              <p:spPr bwMode="auto">
                <a:xfrm>
                  <a:off x="6473" y="3340"/>
                  <a:ext cx="2386"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935">
                      <a:solidFill>
                        <a:srgbClr val="C00000"/>
                      </a:solidFill>
                    </a:rPr>
                    <a:t>Temperature Calibration</a:t>
                  </a:r>
                </a:p>
              </p:txBody>
            </p:sp>
            <p:cxnSp>
              <p:nvCxnSpPr>
                <p:cNvPr id="127" name="Straight Arrow Connector 51"/>
                <p:cNvCxnSpPr>
                  <a:stCxn id="131" idx="3"/>
                </p:cNvCxnSpPr>
                <p:nvPr/>
              </p:nvCxnSpPr>
              <p:spPr>
                <a:xfrm flipV="1">
                  <a:off x="6475" y="3353"/>
                  <a:ext cx="2535" cy="8"/>
                </a:xfrm>
                <a:prstGeom prst="straightConnector1">
                  <a:avLst/>
                </a:prstGeom>
                <a:ln w="19050">
                  <a:solidFill>
                    <a:srgbClr val="C0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28" name="Text Box 53"/>
                <p:cNvSpPr txBox="1">
                  <a:spLocks noChangeArrowheads="1"/>
                </p:cNvSpPr>
                <p:nvPr/>
              </p:nvSpPr>
              <p:spPr bwMode="auto">
                <a:xfrm>
                  <a:off x="8500" y="3956"/>
                  <a:ext cx="2597"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00" dirty="0">
                      <a:solidFill>
                        <a:srgbClr val="0070C0"/>
                      </a:solidFill>
                    </a:rPr>
                    <a:t>Thermal Camera – Type II</a:t>
                  </a:r>
                  <a:endParaRPr lang="zh-TW" altLang="en-US" sz="800" dirty="0">
                    <a:solidFill>
                      <a:srgbClr val="0070C0"/>
                    </a:solidFill>
                  </a:endParaRPr>
                </a:p>
              </p:txBody>
            </p:sp>
            <p:pic>
              <p:nvPicPr>
                <p:cNvPr id="129" name="Picture 54"/>
                <p:cNvPicPr>
                  <a:picLocks noChangeAspect="1" noChangeArrowheads="1"/>
                </p:cNvPicPr>
                <p:nvPr/>
              </p:nvPicPr>
              <p:blipFill>
                <a:blip r:embed="rId4" cstate="email">
                  <a:clrChange>
                    <a:clrFrom>
                      <a:srgbClr val="F6F6F6"/>
                    </a:clrFrom>
                    <a:clrTo>
                      <a:srgbClr val="F6F6F6">
                        <a:alpha val="0"/>
                      </a:srgbClr>
                    </a:clrTo>
                  </a:clrChange>
                </a:blip>
                <a:srcRect/>
                <a:stretch>
                  <a:fillRect/>
                </a:stretch>
              </p:blipFill>
              <p:spPr bwMode="auto">
                <a:xfrm>
                  <a:off x="3587" y="2663"/>
                  <a:ext cx="119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55"/>
                <p:cNvPicPr>
                  <a:picLocks noChangeAspect="1" noChangeArrowheads="1"/>
                </p:cNvPicPr>
                <p:nvPr/>
              </p:nvPicPr>
              <p:blipFill>
                <a:blip r:embed="rId4" cstate="email">
                  <a:clrChange>
                    <a:clrFrom>
                      <a:srgbClr val="F6F6F6"/>
                    </a:clrFrom>
                    <a:clrTo>
                      <a:srgbClr val="F6F6F6">
                        <a:alpha val="0"/>
                      </a:srgbClr>
                    </a:clrTo>
                  </a:clrChange>
                </a:blip>
                <a:srcRect/>
                <a:stretch>
                  <a:fillRect/>
                </a:stretch>
              </p:blipFill>
              <p:spPr bwMode="auto">
                <a:xfrm>
                  <a:off x="4216" y="2663"/>
                  <a:ext cx="119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56"/>
                <p:cNvPicPr>
                  <a:picLocks noChangeAspect="1" noChangeArrowheads="1"/>
                </p:cNvPicPr>
                <p:nvPr/>
              </p:nvPicPr>
              <p:blipFill>
                <a:blip r:embed="rId4" cstate="email">
                  <a:clrChange>
                    <a:clrFrom>
                      <a:srgbClr val="F6F6F6"/>
                    </a:clrFrom>
                    <a:clrTo>
                      <a:srgbClr val="F6F6F6">
                        <a:alpha val="0"/>
                      </a:srgbClr>
                    </a:clrTo>
                  </a:clrChange>
                </a:blip>
                <a:srcRect/>
                <a:stretch>
                  <a:fillRect/>
                </a:stretch>
              </p:blipFill>
              <p:spPr bwMode="auto">
                <a:xfrm>
                  <a:off x="5283" y="2663"/>
                  <a:ext cx="119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57"/>
                <p:cNvPicPr>
                  <a:picLocks noChangeAspect="1" noChangeArrowheads="1"/>
                </p:cNvPicPr>
                <p:nvPr/>
              </p:nvPicPr>
              <p:blipFill>
                <a:blip r:embed="rId4" cstate="email">
                  <a:clrChange>
                    <a:clrFrom>
                      <a:srgbClr val="F6F6F6"/>
                    </a:clrFrom>
                    <a:clrTo>
                      <a:srgbClr val="F6F6F6">
                        <a:alpha val="0"/>
                      </a:srgbClr>
                    </a:clrTo>
                  </a:clrChange>
                </a:blip>
                <a:srcRect/>
                <a:stretch>
                  <a:fillRect/>
                </a:stretch>
              </p:blipFill>
              <p:spPr bwMode="auto">
                <a:xfrm>
                  <a:off x="4779" y="2663"/>
                  <a:ext cx="119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03" name="图片 2"/>
            <p:cNvPicPr>
              <a:picLocks noChangeAspect="1" noChangeArrowheads="1"/>
            </p:cNvPicPr>
            <p:nvPr/>
          </p:nvPicPr>
          <p:blipFill>
            <a:blip r:embed="rId5" cstate="email">
              <a:clrChange>
                <a:clrFrom>
                  <a:srgbClr val="FCFEFD"/>
                </a:clrFrom>
                <a:clrTo>
                  <a:srgbClr val="FCFEFD">
                    <a:alpha val="0"/>
                  </a:srgbClr>
                </a:clrTo>
              </a:clrChange>
            </a:blip>
            <a:srcRect/>
            <a:stretch>
              <a:fillRect/>
            </a:stretch>
          </p:blipFill>
          <p:spPr bwMode="auto">
            <a:xfrm>
              <a:off x="8780464" y="5538789"/>
              <a:ext cx="22113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4" name="Elbow Connector 59"/>
            <p:cNvCxnSpPr>
              <a:stCxn id="150" idx="3"/>
              <a:endCxn id="103" idx="1"/>
            </p:cNvCxnSpPr>
            <p:nvPr/>
          </p:nvCxnSpPr>
          <p:spPr>
            <a:xfrm>
              <a:off x="7573326" y="1853994"/>
              <a:ext cx="1207137" cy="3887202"/>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Elbow Connector 60"/>
            <p:cNvCxnSpPr>
              <a:endCxn id="103" idx="1"/>
            </p:cNvCxnSpPr>
            <p:nvPr/>
          </p:nvCxnSpPr>
          <p:spPr>
            <a:xfrm>
              <a:off x="6985002" y="3149601"/>
              <a:ext cx="1795463" cy="2592388"/>
            </a:xfrm>
            <a:prstGeom prst="bentConnector3">
              <a:avLst>
                <a:gd name="adj1" fmla="val 50018"/>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Elbow Connector 61"/>
            <p:cNvCxnSpPr>
              <a:stCxn id="134" idx="3"/>
              <a:endCxn id="103" idx="1"/>
            </p:cNvCxnSpPr>
            <p:nvPr/>
          </p:nvCxnSpPr>
          <p:spPr>
            <a:xfrm>
              <a:off x="7573326" y="4435277"/>
              <a:ext cx="1207137" cy="1305919"/>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Elbow Connector 62"/>
            <p:cNvCxnSpPr>
              <a:endCxn id="103" idx="1"/>
            </p:cNvCxnSpPr>
            <p:nvPr/>
          </p:nvCxnSpPr>
          <p:spPr>
            <a:xfrm flipV="1">
              <a:off x="6985002" y="5741988"/>
              <a:ext cx="1795463" cy="0"/>
            </a:xfrm>
            <a:prstGeom prst="bentConnector3">
              <a:avLst>
                <a:gd name="adj1" fmla="val 50018"/>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 Box 63"/>
            <p:cNvSpPr txBox="1">
              <a:spLocks noChangeArrowheads="1"/>
            </p:cNvSpPr>
            <p:nvPr/>
          </p:nvSpPr>
          <p:spPr bwMode="auto">
            <a:xfrm>
              <a:off x="9186864" y="5943601"/>
              <a:ext cx="1804979" cy="66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ctr"/>
              <a:r>
                <a:rPr lang="en-US" altLang="zh-CN" sz="1465" dirty="0">
                  <a:solidFill>
                    <a:srgbClr val="0070C0"/>
                  </a:solidFill>
                </a:rPr>
                <a:t>POE Switcher</a:t>
              </a:r>
            </a:p>
          </p:txBody>
        </p:sp>
        <p:pic>
          <p:nvPicPr>
            <p:cNvPr id="109" name="Picture 64"/>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8583614" y="4191001"/>
              <a:ext cx="2605087"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0" name="Straight Connector 65"/>
            <p:cNvCxnSpPr>
              <a:stCxn id="109" idx="2"/>
              <a:endCxn id="103" idx="0"/>
            </p:cNvCxnSpPr>
            <p:nvPr/>
          </p:nvCxnSpPr>
          <p:spPr>
            <a:xfrm flipH="1">
              <a:off x="9877425" y="4679950"/>
              <a:ext cx="0" cy="8588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 Box 66"/>
            <p:cNvSpPr txBox="1">
              <a:spLocks noChangeArrowheads="1"/>
            </p:cNvSpPr>
            <p:nvPr/>
          </p:nvSpPr>
          <p:spPr bwMode="auto">
            <a:xfrm>
              <a:off x="9186862" y="4679952"/>
              <a:ext cx="1249998" cy="39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ctr"/>
              <a:r>
                <a:rPr lang="en-US" altLang="zh-CN" sz="1465" dirty="0">
                  <a:solidFill>
                    <a:srgbClr val="0070C0"/>
                  </a:solidFill>
                </a:rPr>
                <a:t>NVR</a:t>
              </a:r>
            </a:p>
          </p:txBody>
        </p:sp>
        <p:pic>
          <p:nvPicPr>
            <p:cNvPr id="112" name="Picture 67"/>
            <p:cNvPicPr>
              <a:picLocks noChangeAspect="1" noChangeArrowheads="1"/>
            </p:cNvPicPr>
            <p:nvPr/>
          </p:nvPicPr>
          <p:blipFill>
            <a:blip r:embed="rId7" cstate="email">
              <a:clrChange>
                <a:clrFrom>
                  <a:srgbClr val="000000"/>
                </a:clrFrom>
                <a:clrTo>
                  <a:srgbClr val="000000">
                    <a:alpha val="0"/>
                  </a:srgbClr>
                </a:clrTo>
              </a:clrChange>
            </a:blip>
            <a:srcRect/>
            <a:stretch>
              <a:fillRect/>
            </a:stretch>
          </p:blipFill>
          <p:spPr bwMode="auto">
            <a:xfrm>
              <a:off x="9140826" y="1387475"/>
              <a:ext cx="1490663" cy="121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3" name="Straight Connector 68"/>
            <p:cNvCxnSpPr>
              <a:stCxn id="112" idx="2"/>
              <a:endCxn id="109" idx="0"/>
            </p:cNvCxnSpPr>
            <p:nvPr/>
          </p:nvCxnSpPr>
          <p:spPr>
            <a:xfrm>
              <a:off x="9886951" y="2601914"/>
              <a:ext cx="0" cy="1589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 Box 69"/>
            <p:cNvSpPr txBox="1">
              <a:spLocks noChangeArrowheads="1"/>
            </p:cNvSpPr>
            <p:nvPr/>
          </p:nvSpPr>
          <p:spPr bwMode="auto">
            <a:xfrm>
              <a:off x="8407400" y="466742"/>
              <a:ext cx="2940051" cy="31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en-US" altLang="zh-CN" sz="1465" dirty="0">
                  <a:solidFill>
                    <a:srgbClr val="0070C0"/>
                  </a:solidFill>
                </a:rPr>
                <a:t>Video Management Software (VMS)</a:t>
              </a:r>
            </a:p>
          </p:txBody>
        </p:sp>
        <p:pic>
          <p:nvPicPr>
            <p:cNvPr id="115" name="Content Placeholder 1"/>
            <p:cNvPicPr>
              <a:picLocks noChangeAspect="1"/>
            </p:cNvPicPr>
            <p:nvPr/>
          </p:nvPicPr>
          <p:blipFill>
            <a:blip r:embed="rId8" cstate="email"/>
            <a:stretch>
              <a:fillRect/>
            </a:stretch>
          </p:blipFill>
          <p:spPr>
            <a:xfrm flipH="1">
              <a:off x="5567974" y="2688912"/>
              <a:ext cx="2040819" cy="819150"/>
            </a:xfrm>
            <a:prstGeom prst="rect">
              <a:avLst/>
            </a:prstGeom>
          </p:spPr>
        </p:pic>
        <p:sp>
          <p:nvSpPr>
            <p:cNvPr id="116" name="TextBox 2"/>
            <p:cNvSpPr txBox="1"/>
            <p:nvPr/>
          </p:nvSpPr>
          <p:spPr>
            <a:xfrm>
              <a:off x="2831638" y="2312102"/>
              <a:ext cx="798617" cy="318100"/>
            </a:xfrm>
            <a:prstGeom prst="rect">
              <a:avLst/>
            </a:prstGeom>
            <a:noFill/>
          </p:spPr>
          <p:txBody>
            <a:bodyPr wrap="none" rtlCol="0">
              <a:spAutoFit/>
            </a:bodyPr>
            <a:lstStyle/>
            <a:p>
              <a:r>
                <a:rPr lang="en-US" sz="1465">
                  <a:solidFill>
                    <a:srgbClr val="FF0000"/>
                  </a:solidFill>
                </a:rPr>
                <a:t>Campus</a:t>
              </a:r>
            </a:p>
          </p:txBody>
        </p:sp>
        <p:sp>
          <p:nvSpPr>
            <p:cNvPr id="117" name="TextBox 64"/>
            <p:cNvSpPr txBox="1"/>
            <p:nvPr/>
          </p:nvSpPr>
          <p:spPr>
            <a:xfrm>
              <a:off x="2831637" y="3623687"/>
              <a:ext cx="841128" cy="318100"/>
            </a:xfrm>
            <a:prstGeom prst="rect">
              <a:avLst/>
            </a:prstGeom>
            <a:noFill/>
          </p:spPr>
          <p:txBody>
            <a:bodyPr wrap="none" rtlCol="0">
              <a:spAutoFit/>
            </a:bodyPr>
            <a:lstStyle/>
            <a:p>
              <a:r>
                <a:rPr lang="en-US" sz="1465">
                  <a:solidFill>
                    <a:srgbClr val="FF0000"/>
                  </a:solidFill>
                </a:rPr>
                <a:t>Customs</a:t>
              </a:r>
            </a:p>
          </p:txBody>
        </p:sp>
        <p:sp>
          <p:nvSpPr>
            <p:cNvPr id="118" name="TextBox 66"/>
            <p:cNvSpPr txBox="1"/>
            <p:nvPr/>
          </p:nvSpPr>
          <p:spPr>
            <a:xfrm>
              <a:off x="2571951" y="4912738"/>
              <a:ext cx="1269899" cy="318100"/>
            </a:xfrm>
            <a:prstGeom prst="rect">
              <a:avLst/>
            </a:prstGeom>
            <a:noFill/>
          </p:spPr>
          <p:txBody>
            <a:bodyPr wrap="none" rtlCol="0">
              <a:spAutoFit/>
            </a:bodyPr>
            <a:lstStyle/>
            <a:p>
              <a:r>
                <a:rPr lang="en-US" sz="1465">
                  <a:solidFill>
                    <a:srgbClr val="FF0000"/>
                  </a:solidFill>
                </a:rPr>
                <a:t>Shopping mall</a:t>
              </a:r>
            </a:p>
          </p:txBody>
        </p:sp>
        <p:sp>
          <p:nvSpPr>
            <p:cNvPr id="119" name="TextBox 67"/>
            <p:cNvSpPr txBox="1"/>
            <p:nvPr/>
          </p:nvSpPr>
          <p:spPr>
            <a:xfrm>
              <a:off x="2864765" y="6247930"/>
              <a:ext cx="700833" cy="318100"/>
            </a:xfrm>
            <a:prstGeom prst="rect">
              <a:avLst/>
            </a:prstGeom>
            <a:noFill/>
          </p:spPr>
          <p:txBody>
            <a:bodyPr wrap="none" rtlCol="0">
              <a:spAutoFit/>
            </a:bodyPr>
            <a:lstStyle/>
            <a:p>
              <a:r>
                <a:rPr lang="en-US" sz="1465">
                  <a:solidFill>
                    <a:srgbClr val="FF0000"/>
                  </a:solidFill>
                </a:rPr>
                <a:t>Others</a:t>
              </a:r>
            </a:p>
          </p:txBody>
        </p:sp>
        <p:cxnSp>
          <p:nvCxnSpPr>
            <p:cNvPr id="120" name="Straight Arrow Connector 69"/>
            <p:cNvCxnSpPr/>
            <p:nvPr/>
          </p:nvCxnSpPr>
          <p:spPr bwMode="auto">
            <a:xfrm flipV="1">
              <a:off x="4121150" y="3144000"/>
              <a:ext cx="1609725" cy="5081"/>
            </a:xfrm>
            <a:prstGeom prst="straightConnector1">
              <a:avLst/>
            </a:prstGeom>
            <a:ln w="19050">
              <a:solidFill>
                <a:srgbClr val="C0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pic>
          <p:nvPicPr>
            <p:cNvPr id="121" name="Content Placeholder 1"/>
            <p:cNvPicPr>
              <a:picLocks noChangeAspect="1"/>
            </p:cNvPicPr>
            <p:nvPr/>
          </p:nvPicPr>
          <p:blipFill>
            <a:blip r:embed="rId8" cstate="email"/>
            <a:stretch>
              <a:fillRect/>
            </a:stretch>
          </p:blipFill>
          <p:spPr>
            <a:xfrm flipH="1">
              <a:off x="5531482" y="5393512"/>
              <a:ext cx="2040819" cy="81915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wipe(left)">
                                      <p:cBhvr>
                                        <p:cTn id="36"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61"/>
          <p:cNvGrpSpPr/>
          <p:nvPr/>
        </p:nvGrpSpPr>
        <p:grpSpPr>
          <a:xfrm>
            <a:off x="3377885" y="1371919"/>
            <a:ext cx="1481137" cy="1065212"/>
            <a:chOff x="6463" y="4672"/>
            <a:chExt cx="2332" cy="1677"/>
          </a:xfrm>
          <a:solidFill>
            <a:schemeClr val="accent1"/>
          </a:solidFill>
        </p:grpSpPr>
        <p:sp>
          <p:nvSpPr>
            <p:cNvPr id="23" name="Striped Right Arrow 22"/>
            <p:cNvSpPr/>
            <p:nvPr/>
          </p:nvSpPr>
          <p:spPr>
            <a:xfrm>
              <a:off x="6463" y="4672"/>
              <a:ext cx="2332" cy="1677"/>
            </a:xfrm>
            <a:prstGeom prst="stripedRightArrow">
              <a:avLst>
                <a:gd name="adj1" fmla="val 46267"/>
                <a:gd name="adj2" fmla="val 55230"/>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fontAlgn="auto"/>
              <a:endParaRPr lang="en-US" sz="2400" noProof="1"/>
            </a:p>
          </p:txBody>
        </p:sp>
        <p:sp>
          <p:nvSpPr>
            <p:cNvPr id="3076" name="Text Box 24"/>
            <p:cNvSpPr txBox="1"/>
            <p:nvPr/>
          </p:nvSpPr>
          <p:spPr>
            <a:xfrm>
              <a:off x="6932" y="5099"/>
              <a:ext cx="1393" cy="824"/>
            </a:xfrm>
            <a:prstGeom prst="rect">
              <a:avLst/>
            </a:prstGeom>
            <a:grpFill/>
            <a:ln w="9525">
              <a:noFill/>
            </a:ln>
          </p:spPr>
          <p:txBody>
            <a:bodyPr wrap="square" anchor="t">
              <a:spAutoFit/>
            </a:bodyPr>
            <a:lstStyle/>
            <a:p>
              <a:r>
                <a:rPr lang="en-US" altLang="zh-CN" sz="2800" b="1">
                  <a:solidFill>
                    <a:schemeClr val="bg1"/>
                  </a:solidFill>
                  <a:latin typeface="Cambria" panose="02040503050406030204" charset="0"/>
                </a:rPr>
                <a:t>4G</a:t>
              </a:r>
            </a:p>
          </p:txBody>
        </p:sp>
      </p:grpSp>
      <p:sp>
        <p:nvSpPr>
          <p:cNvPr id="17" name="Oval 16"/>
          <p:cNvSpPr/>
          <p:nvPr/>
        </p:nvSpPr>
        <p:spPr>
          <a:xfrm>
            <a:off x="345759" y="1137921"/>
            <a:ext cx="1270000" cy="1271588"/>
          </a:xfrm>
          <a:prstGeom prst="ellipse">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auto"/>
            <a:endParaRPr lang="en-US" sz="2400" noProof="1">
              <a:latin typeface="Cambria" panose="02040503050406030204" charset="0"/>
              <a:cs typeface="Cambria" panose="02040503050406030204" charset="0"/>
            </a:endParaRPr>
          </a:p>
        </p:txBody>
      </p:sp>
      <p:pic>
        <p:nvPicPr>
          <p:cNvPr id="3078" name="Picture 70"/>
          <p:cNvPicPr>
            <a:picLocks noChangeAspect="1"/>
          </p:cNvPicPr>
          <p:nvPr/>
        </p:nvPicPr>
        <p:blipFill>
          <a:blip r:embed="rId2" cstate="email">
            <a:clrChange>
              <a:clrFrom>
                <a:srgbClr val="000000"/>
              </a:clrFrom>
              <a:clrTo>
                <a:srgbClr val="000000">
                  <a:alpha val="0"/>
                </a:srgbClr>
              </a:clrTo>
            </a:clrChange>
          </a:blip>
          <a:stretch>
            <a:fillRect/>
          </a:stretch>
        </p:blipFill>
        <p:spPr>
          <a:xfrm>
            <a:off x="7686675" y="976314"/>
            <a:ext cx="1473200" cy="782637"/>
          </a:xfrm>
          <a:prstGeom prst="rect">
            <a:avLst/>
          </a:prstGeom>
          <a:noFill/>
          <a:ln w="9525">
            <a:noFill/>
          </a:ln>
        </p:spPr>
      </p:pic>
      <p:sp>
        <p:nvSpPr>
          <p:cNvPr id="72" name="Text Box 71"/>
          <p:cNvSpPr txBox="1"/>
          <p:nvPr/>
        </p:nvSpPr>
        <p:spPr>
          <a:xfrm>
            <a:off x="7997826" y="1060451"/>
            <a:ext cx="893130" cy="318100"/>
          </a:xfrm>
          <a:prstGeom prst="rect">
            <a:avLst/>
          </a:prstGeom>
        </p:spPr>
        <p:style>
          <a:lnRef idx="0">
            <a:schemeClr val="accent4"/>
          </a:lnRef>
          <a:fillRef idx="3">
            <a:schemeClr val="accent4"/>
          </a:fillRef>
          <a:effectRef idx="3">
            <a:schemeClr val="accent4"/>
          </a:effectRef>
          <a:fontRef idx="minor">
            <a:schemeClr val="lt1"/>
          </a:fontRef>
        </p:style>
        <p:txBody>
          <a:bodyPr wrap="none" lIns="91440" tIns="45720" rIns="91440" bIns="45720" rtlCol="0">
            <a:spAutoFit/>
          </a:bodyPr>
          <a:lstStyle/>
          <a:p>
            <a:pPr fontAlgn="auto"/>
            <a:r>
              <a:rPr lang="en-US" sz="1465" b="1" noProof="1">
                <a:latin typeface="Cambria" panose="02040503050406030204" charset="0"/>
                <a:cs typeface="Cambria" panose="02040503050406030204" charset="0"/>
              </a:rPr>
              <a:t>Firewall</a:t>
            </a:r>
          </a:p>
        </p:txBody>
      </p:sp>
      <p:cxnSp>
        <p:nvCxnSpPr>
          <p:cNvPr id="80" name="Elbow Connector 79"/>
          <p:cNvCxnSpPr>
            <a:stCxn id="140" idx="6"/>
            <a:endCxn id="3078" idx="1"/>
          </p:cNvCxnSpPr>
          <p:nvPr/>
        </p:nvCxnSpPr>
        <p:spPr>
          <a:xfrm flipV="1">
            <a:off x="6997702" y="1368426"/>
            <a:ext cx="688975" cy="503239"/>
          </a:xfrm>
          <a:prstGeom prst="bentConnector3">
            <a:avLst>
              <a:gd name="adj1" fmla="val 50000"/>
            </a:avLst>
          </a:prstGeom>
          <a:ln w="38100">
            <a:solidFill>
              <a:srgbClr val="43A994"/>
            </a:solidFill>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3107" idx="1"/>
            <a:endCxn id="3" idx="2"/>
          </p:cNvCxnSpPr>
          <p:nvPr/>
        </p:nvCxnSpPr>
        <p:spPr>
          <a:xfrm rot="10800000">
            <a:off x="8428039" y="2792414"/>
            <a:ext cx="687388" cy="571500"/>
          </a:xfrm>
          <a:prstGeom prst="bentConnector2">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3082" name="Group 93"/>
          <p:cNvGrpSpPr/>
          <p:nvPr/>
        </p:nvGrpSpPr>
        <p:grpSpPr>
          <a:xfrm rot="-2340000">
            <a:off x="4016690" y="2814001"/>
            <a:ext cx="790575" cy="569911"/>
            <a:chOff x="6756" y="4881"/>
            <a:chExt cx="1247" cy="897"/>
          </a:xfrm>
          <a:solidFill>
            <a:schemeClr val="accent1"/>
          </a:solidFill>
        </p:grpSpPr>
        <p:sp>
          <p:nvSpPr>
            <p:cNvPr id="95" name="Striped Right Arrow 94"/>
            <p:cNvSpPr/>
            <p:nvPr/>
          </p:nvSpPr>
          <p:spPr>
            <a:xfrm>
              <a:off x="6756" y="4881"/>
              <a:ext cx="1247" cy="897"/>
            </a:xfrm>
            <a:prstGeom prst="stripedRightArrow">
              <a:avLst>
                <a:gd name="adj1" fmla="val 46267"/>
                <a:gd name="adj2" fmla="val 55230"/>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fontAlgn="auto"/>
              <a:endParaRPr lang="en-US" sz="1600" noProof="1"/>
            </a:p>
          </p:txBody>
        </p:sp>
        <p:sp>
          <p:nvSpPr>
            <p:cNvPr id="3084" name="Text Box 95"/>
            <p:cNvSpPr txBox="1"/>
            <p:nvPr/>
          </p:nvSpPr>
          <p:spPr>
            <a:xfrm>
              <a:off x="6938" y="5122"/>
              <a:ext cx="723" cy="468"/>
            </a:xfrm>
            <a:prstGeom prst="rect">
              <a:avLst/>
            </a:prstGeom>
            <a:grpFill/>
            <a:ln w="9525">
              <a:noFill/>
            </a:ln>
          </p:spPr>
          <p:txBody>
            <a:bodyPr wrap="square" anchor="t">
              <a:spAutoFit/>
            </a:bodyPr>
            <a:lstStyle/>
            <a:p>
              <a:r>
                <a:rPr lang="en-US" altLang="zh-CN" sz="1335" b="1">
                  <a:solidFill>
                    <a:schemeClr val="bg1"/>
                  </a:solidFill>
                  <a:latin typeface="Cambria" panose="02040503050406030204" charset="0"/>
                </a:rPr>
                <a:t>4G</a:t>
              </a:r>
            </a:p>
          </p:txBody>
        </p:sp>
      </p:grpSp>
      <p:grpSp>
        <p:nvGrpSpPr>
          <p:cNvPr id="3085" name="Group 99"/>
          <p:cNvGrpSpPr/>
          <p:nvPr/>
        </p:nvGrpSpPr>
        <p:grpSpPr>
          <a:xfrm rot="-2340000">
            <a:off x="3986533" y="3475995"/>
            <a:ext cx="792163" cy="569914"/>
            <a:chOff x="6756" y="4881"/>
            <a:chExt cx="1247" cy="897"/>
          </a:xfrm>
          <a:solidFill>
            <a:schemeClr val="accent1"/>
          </a:solidFill>
        </p:grpSpPr>
        <p:sp>
          <p:nvSpPr>
            <p:cNvPr id="101" name="Striped Right Arrow 100"/>
            <p:cNvSpPr/>
            <p:nvPr/>
          </p:nvSpPr>
          <p:spPr>
            <a:xfrm>
              <a:off x="6756" y="4881"/>
              <a:ext cx="1247" cy="897"/>
            </a:xfrm>
            <a:prstGeom prst="stripedRightArrow">
              <a:avLst>
                <a:gd name="adj1" fmla="val 46267"/>
                <a:gd name="adj2" fmla="val 55230"/>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fontAlgn="auto"/>
              <a:endParaRPr lang="en-US" sz="1600" noProof="1"/>
            </a:p>
          </p:txBody>
        </p:sp>
        <p:sp>
          <p:nvSpPr>
            <p:cNvPr id="3087" name="Text Box 101"/>
            <p:cNvSpPr txBox="1"/>
            <p:nvPr/>
          </p:nvSpPr>
          <p:spPr>
            <a:xfrm>
              <a:off x="6938" y="5122"/>
              <a:ext cx="723" cy="468"/>
            </a:xfrm>
            <a:prstGeom prst="rect">
              <a:avLst/>
            </a:prstGeom>
            <a:grpFill/>
            <a:ln w="9525">
              <a:noFill/>
            </a:ln>
          </p:spPr>
          <p:txBody>
            <a:bodyPr wrap="square" anchor="t">
              <a:spAutoFit/>
            </a:bodyPr>
            <a:lstStyle/>
            <a:p>
              <a:r>
                <a:rPr lang="en-US" altLang="zh-CN" sz="1335" b="1">
                  <a:solidFill>
                    <a:schemeClr val="bg1"/>
                  </a:solidFill>
                  <a:latin typeface="Cambria" panose="02040503050406030204" charset="0"/>
                </a:rPr>
                <a:t>4G</a:t>
              </a:r>
            </a:p>
          </p:txBody>
        </p:sp>
      </p:grpSp>
      <p:sp>
        <p:nvSpPr>
          <p:cNvPr id="34" name="Oval 33"/>
          <p:cNvSpPr/>
          <p:nvPr/>
        </p:nvSpPr>
        <p:spPr>
          <a:xfrm>
            <a:off x="345487" y="4407059"/>
            <a:ext cx="1270000" cy="1271588"/>
          </a:xfrm>
          <a:prstGeom prst="ellipse">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auto"/>
            <a:endParaRPr lang="en-US" sz="2400" noProof="1">
              <a:latin typeface="Cambria" panose="02040503050406030204" charset="0"/>
              <a:cs typeface="Cambria" panose="02040503050406030204" charset="0"/>
            </a:endParaRPr>
          </a:p>
        </p:txBody>
      </p:sp>
      <p:sp>
        <p:nvSpPr>
          <p:cNvPr id="127" name="Text Box 126"/>
          <p:cNvSpPr txBox="1"/>
          <p:nvPr/>
        </p:nvSpPr>
        <p:spPr>
          <a:xfrm>
            <a:off x="357506" y="800100"/>
            <a:ext cx="3329940" cy="543867"/>
          </a:xfrm>
          <a:prstGeom prst="rect">
            <a:avLst/>
          </a:prstGeom>
          <a:solidFill>
            <a:srgbClr val="92D050"/>
          </a:solidFill>
        </p:spPr>
        <p:style>
          <a:lnRef idx="0">
            <a:schemeClr val="accent1"/>
          </a:lnRef>
          <a:fillRef idx="3">
            <a:schemeClr val="accent1"/>
          </a:fillRef>
          <a:effectRef idx="3">
            <a:schemeClr val="accent1"/>
          </a:effectRef>
          <a:fontRef idx="minor">
            <a:schemeClr val="lt1"/>
          </a:fontRef>
        </p:style>
        <p:txBody>
          <a:bodyPr wrap="square" lIns="91440" tIns="45720" rIns="91440" bIns="45720" rtlCol="0">
            <a:spAutoFit/>
          </a:bodyPr>
          <a:lstStyle/>
          <a:p>
            <a:pPr algn="ctr" fontAlgn="auto"/>
            <a:r>
              <a:rPr lang="en-US" sz="1465" b="1" noProof="1">
                <a:latin typeface="Cambria" panose="02040503050406030204" charset="0"/>
                <a:cs typeface="Cambria" panose="02040503050406030204" charset="0"/>
              </a:rPr>
              <a:t>Non-contact Video </a:t>
            </a:r>
          </a:p>
          <a:p>
            <a:pPr algn="ctr" fontAlgn="auto"/>
            <a:r>
              <a:rPr lang="en-US" sz="1465" b="1" noProof="1">
                <a:latin typeface="Cambria" panose="02040503050406030204" charset="0"/>
                <a:cs typeface="Cambria" panose="02040503050406030204" charset="0"/>
              </a:rPr>
              <a:t>Thermal Detection &amp; Alarm </a:t>
            </a:r>
          </a:p>
        </p:txBody>
      </p:sp>
      <p:pic>
        <p:nvPicPr>
          <p:cNvPr id="3" name="Picture 2"/>
          <p:cNvPicPr>
            <a:picLocks noChangeAspect="1"/>
          </p:cNvPicPr>
          <p:nvPr/>
        </p:nvPicPr>
        <p:blipFill>
          <a:blip r:embed="rId3" cstate="email">
            <a:clrChange>
              <a:clrFrom>
                <a:srgbClr val="F7F7F7">
                  <a:alpha val="100000"/>
                </a:srgbClr>
              </a:clrFrom>
              <a:clrTo>
                <a:srgbClr val="F7F7F7">
                  <a:alpha val="100000"/>
                  <a:alpha val="0"/>
                </a:srgbClr>
              </a:clrTo>
            </a:clrChange>
          </a:blip>
          <a:srcRect/>
          <a:stretch>
            <a:fillRect/>
          </a:stretch>
        </p:blipFill>
        <p:spPr>
          <a:xfrm>
            <a:off x="7802880" y="2085340"/>
            <a:ext cx="1249045" cy="706755"/>
          </a:xfrm>
          <a:prstGeom prst="roundRect">
            <a:avLst>
              <a:gd name="adj" fmla="val 10242"/>
            </a:avLst>
          </a:prstGeom>
        </p:spPr>
      </p:pic>
      <p:sp>
        <p:nvSpPr>
          <p:cNvPr id="90" name="Text Box 89"/>
          <p:cNvSpPr txBox="1"/>
          <p:nvPr/>
        </p:nvSpPr>
        <p:spPr>
          <a:xfrm>
            <a:off x="6600825" y="4262440"/>
            <a:ext cx="538163" cy="307777"/>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rtlCol="0">
            <a:spAutoFit/>
          </a:bodyPr>
          <a:lstStyle/>
          <a:p>
            <a:pPr fontAlgn="auto"/>
            <a:r>
              <a:rPr lang="en-US" sz="1400" b="1" noProof="1">
                <a:latin typeface="Cambria" panose="02040503050406030204" charset="0"/>
                <a:cs typeface="Cambria" panose="02040503050406030204" charset="0"/>
              </a:rPr>
              <a:t>VMS</a:t>
            </a:r>
          </a:p>
        </p:txBody>
      </p:sp>
      <p:cxnSp>
        <p:nvCxnSpPr>
          <p:cNvPr id="57" name="Elbow Connector 56"/>
          <p:cNvCxnSpPr>
            <a:stCxn id="117" idx="0"/>
            <a:endCxn id="3" idx="1"/>
          </p:cNvCxnSpPr>
          <p:nvPr/>
        </p:nvCxnSpPr>
        <p:spPr>
          <a:xfrm rot="16200000">
            <a:off x="6461920" y="3331369"/>
            <a:ext cx="2233613" cy="447675"/>
          </a:xfrm>
          <a:prstGeom prst="bentConnector2">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093" name="Group 115"/>
          <p:cNvGrpSpPr/>
          <p:nvPr/>
        </p:nvGrpSpPr>
        <p:grpSpPr>
          <a:xfrm>
            <a:off x="6626226" y="4672014"/>
            <a:ext cx="1457325" cy="923925"/>
            <a:chOff x="8571" y="7284"/>
            <a:chExt cx="3239" cy="2055"/>
          </a:xfrm>
        </p:grpSpPr>
        <p:sp>
          <p:nvSpPr>
            <p:cNvPr id="117" name="Rounded Rectangle 116"/>
            <p:cNvSpPr/>
            <p:nvPr/>
          </p:nvSpPr>
          <p:spPr>
            <a:xfrm>
              <a:off x="8571" y="7284"/>
              <a:ext cx="3239" cy="2055"/>
            </a:xfrm>
            <a:prstGeom prst="roundRect">
              <a:avLst>
                <a:gd name="adj" fmla="val 6309"/>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endParaRPr lang="en-US" sz="2400" noProof="1"/>
            </a:p>
          </p:txBody>
        </p:sp>
        <p:pic>
          <p:nvPicPr>
            <p:cNvPr id="3095" name="Picture 118"/>
            <p:cNvPicPr>
              <a:picLocks noChangeAspect="1"/>
            </p:cNvPicPr>
            <p:nvPr/>
          </p:nvPicPr>
          <p:blipFill>
            <a:blip r:embed="rId4" cstate="email">
              <a:clrChange>
                <a:clrFrom>
                  <a:srgbClr val="FFFFFF"/>
                </a:clrFrom>
                <a:clrTo>
                  <a:srgbClr val="FFFFFF">
                    <a:alpha val="0"/>
                  </a:srgbClr>
                </a:clrTo>
              </a:clrChange>
            </a:blip>
            <a:stretch>
              <a:fillRect/>
            </a:stretch>
          </p:blipFill>
          <p:spPr>
            <a:xfrm>
              <a:off x="8638" y="7419"/>
              <a:ext cx="3104" cy="1799"/>
            </a:xfrm>
            <a:prstGeom prst="rect">
              <a:avLst/>
            </a:prstGeom>
            <a:noFill/>
            <a:ln w="9525">
              <a:noFill/>
            </a:ln>
          </p:spPr>
        </p:pic>
      </p:grpSp>
      <p:sp>
        <p:nvSpPr>
          <p:cNvPr id="137" name="Oval 136"/>
          <p:cNvSpPr/>
          <p:nvPr/>
        </p:nvSpPr>
        <p:spPr>
          <a:xfrm>
            <a:off x="8207376" y="5422900"/>
            <a:ext cx="85725" cy="857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fontAlgn="auto"/>
            <a:endParaRPr lang="en-US" sz="2400" noProof="1"/>
          </a:p>
        </p:txBody>
      </p:sp>
      <p:sp>
        <p:nvSpPr>
          <p:cNvPr id="139" name="Text Box 138"/>
          <p:cNvSpPr txBox="1"/>
          <p:nvPr/>
        </p:nvSpPr>
        <p:spPr>
          <a:xfrm>
            <a:off x="8067677" y="2203451"/>
            <a:ext cx="755400" cy="318100"/>
          </a:xfrm>
          <a:prstGeom prst="rect">
            <a:avLst/>
          </a:prstGeom>
        </p:spPr>
        <p:style>
          <a:lnRef idx="0">
            <a:schemeClr val="accent4"/>
          </a:lnRef>
          <a:fillRef idx="3">
            <a:schemeClr val="accent4"/>
          </a:fillRef>
          <a:effectRef idx="3">
            <a:schemeClr val="accent4"/>
          </a:effectRef>
          <a:fontRef idx="minor">
            <a:schemeClr val="lt1"/>
          </a:fontRef>
        </p:style>
        <p:txBody>
          <a:bodyPr wrap="none" lIns="91440" tIns="45720" rIns="91440" bIns="45720" rtlCol="0">
            <a:spAutoFit/>
          </a:bodyPr>
          <a:lstStyle/>
          <a:p>
            <a:pPr fontAlgn="auto"/>
            <a:r>
              <a:rPr lang="en-US" sz="1465" b="1" noProof="1">
                <a:latin typeface="Cambria" panose="02040503050406030204" charset="0"/>
                <a:cs typeface="Cambria" panose="02040503050406030204" charset="0"/>
              </a:rPr>
              <a:t>Switch</a:t>
            </a:r>
          </a:p>
        </p:txBody>
      </p:sp>
      <p:pic>
        <p:nvPicPr>
          <p:cNvPr id="140" name="Picture 139"/>
          <p:cNvPicPr>
            <a:picLocks noChangeAspect="1"/>
          </p:cNvPicPr>
          <p:nvPr/>
        </p:nvPicPr>
        <p:blipFill>
          <a:blip r:embed="rId5"/>
          <a:stretch>
            <a:fillRect/>
          </a:stretch>
        </p:blipFill>
        <p:spPr>
          <a:xfrm>
            <a:off x="4854576" y="800100"/>
            <a:ext cx="2143125" cy="2143125"/>
          </a:xfrm>
          <a:prstGeom prst="ellipse">
            <a:avLst/>
          </a:prstGeom>
        </p:spPr>
      </p:pic>
      <p:sp>
        <p:nvSpPr>
          <p:cNvPr id="84" name="Text Box 83"/>
          <p:cNvSpPr txBox="1"/>
          <p:nvPr/>
        </p:nvSpPr>
        <p:spPr>
          <a:xfrm>
            <a:off x="5497514" y="1778635"/>
            <a:ext cx="898644" cy="318100"/>
          </a:xfrm>
          <a:prstGeom prst="rect">
            <a:avLst/>
          </a:prstGeom>
        </p:spPr>
        <p:style>
          <a:lnRef idx="0">
            <a:schemeClr val="accent5"/>
          </a:lnRef>
          <a:fillRef idx="3">
            <a:schemeClr val="accent5"/>
          </a:fillRef>
          <a:effectRef idx="3">
            <a:schemeClr val="accent5"/>
          </a:effectRef>
          <a:fontRef idx="minor">
            <a:schemeClr val="lt1"/>
          </a:fontRef>
        </p:style>
        <p:txBody>
          <a:bodyPr wrap="none" lIns="91440" tIns="45720" rIns="91440" bIns="45720" rtlCol="0">
            <a:spAutoFit/>
          </a:bodyPr>
          <a:lstStyle/>
          <a:p>
            <a:pPr fontAlgn="auto"/>
            <a:r>
              <a:rPr lang="en-US" altLang="zh-TW" sz="1465" b="1" noProof="1">
                <a:latin typeface="Cambria" panose="02040503050406030204" charset="0"/>
                <a:cs typeface="Cambria" panose="02040503050406030204" charset="0"/>
              </a:rPr>
              <a:t>Internet</a:t>
            </a:r>
          </a:p>
        </p:txBody>
      </p:sp>
      <p:sp>
        <p:nvSpPr>
          <p:cNvPr id="141" name="Oval 140"/>
          <p:cNvSpPr/>
          <p:nvPr/>
        </p:nvSpPr>
        <p:spPr>
          <a:xfrm>
            <a:off x="8385176" y="5422900"/>
            <a:ext cx="85725" cy="857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fontAlgn="auto"/>
            <a:endParaRPr lang="en-US" sz="2400" noProof="1"/>
          </a:p>
        </p:txBody>
      </p:sp>
      <p:sp>
        <p:nvSpPr>
          <p:cNvPr id="142" name="Oval 141"/>
          <p:cNvSpPr/>
          <p:nvPr/>
        </p:nvSpPr>
        <p:spPr>
          <a:xfrm>
            <a:off x="8562976" y="5434331"/>
            <a:ext cx="85725" cy="857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fontAlgn="auto"/>
            <a:endParaRPr lang="en-US" sz="2400" noProof="1"/>
          </a:p>
        </p:txBody>
      </p:sp>
      <p:sp>
        <p:nvSpPr>
          <p:cNvPr id="147" name="Oval 146"/>
          <p:cNvSpPr/>
          <p:nvPr/>
        </p:nvSpPr>
        <p:spPr>
          <a:xfrm>
            <a:off x="10198100" y="3476626"/>
            <a:ext cx="85725" cy="85725"/>
          </a:xfrm>
          <a:prstGeom prst="ellipse">
            <a:avLst/>
          </a:prstGeom>
          <a:solidFill>
            <a:schemeClr val="bg1">
              <a:lumMod val="50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fontAlgn="auto"/>
            <a:endParaRPr lang="en-US" sz="2400" noProof="1"/>
          </a:p>
        </p:txBody>
      </p:sp>
      <p:sp>
        <p:nvSpPr>
          <p:cNvPr id="148" name="Oval 147"/>
          <p:cNvSpPr/>
          <p:nvPr/>
        </p:nvSpPr>
        <p:spPr>
          <a:xfrm>
            <a:off x="10375900" y="3476626"/>
            <a:ext cx="85725" cy="85725"/>
          </a:xfrm>
          <a:prstGeom prst="ellipse">
            <a:avLst/>
          </a:prstGeom>
          <a:solidFill>
            <a:schemeClr val="bg1">
              <a:lumMod val="50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fontAlgn="auto"/>
            <a:endParaRPr lang="en-US" sz="2400" noProof="1"/>
          </a:p>
        </p:txBody>
      </p:sp>
      <p:sp>
        <p:nvSpPr>
          <p:cNvPr id="149" name="Oval 148"/>
          <p:cNvSpPr/>
          <p:nvPr/>
        </p:nvSpPr>
        <p:spPr>
          <a:xfrm>
            <a:off x="10553700" y="3476626"/>
            <a:ext cx="85725" cy="85725"/>
          </a:xfrm>
          <a:prstGeom prst="ellipse">
            <a:avLst/>
          </a:prstGeom>
          <a:solidFill>
            <a:schemeClr val="bg1">
              <a:lumMod val="50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fontAlgn="auto"/>
            <a:endParaRPr lang="en-US" sz="2400" noProof="1"/>
          </a:p>
        </p:txBody>
      </p:sp>
      <p:pic>
        <p:nvPicPr>
          <p:cNvPr id="3107" name="Picture 149"/>
          <p:cNvPicPr>
            <a:picLocks noChangeAspect="1"/>
          </p:cNvPicPr>
          <p:nvPr/>
        </p:nvPicPr>
        <p:blipFill>
          <a:blip r:embed="rId6" cstate="email">
            <a:clrChange>
              <a:clrFrom>
                <a:srgbClr val="000000"/>
              </a:clrFrom>
              <a:clrTo>
                <a:srgbClr val="000000">
                  <a:alpha val="0"/>
                </a:srgbClr>
              </a:clrTo>
            </a:clrChange>
          </a:blip>
          <a:stretch>
            <a:fillRect/>
          </a:stretch>
        </p:blipFill>
        <p:spPr>
          <a:xfrm>
            <a:off x="9115426" y="3092449"/>
            <a:ext cx="1019175" cy="541339"/>
          </a:xfrm>
          <a:prstGeom prst="rect">
            <a:avLst/>
          </a:prstGeom>
          <a:noFill/>
          <a:ln w="9525">
            <a:noFill/>
          </a:ln>
        </p:spPr>
      </p:pic>
      <p:sp>
        <p:nvSpPr>
          <p:cNvPr id="28" name="Text Box 27"/>
          <p:cNvSpPr txBox="1"/>
          <p:nvPr/>
        </p:nvSpPr>
        <p:spPr>
          <a:xfrm>
            <a:off x="9871076" y="2982914"/>
            <a:ext cx="1285416" cy="318100"/>
          </a:xfrm>
          <a:prstGeom prst="rect">
            <a:avLst/>
          </a:prstGeom>
        </p:spPr>
        <p:style>
          <a:lnRef idx="0">
            <a:schemeClr val="accent3"/>
          </a:lnRef>
          <a:fillRef idx="3">
            <a:schemeClr val="accent3"/>
          </a:fillRef>
          <a:effectRef idx="3">
            <a:schemeClr val="accent3"/>
          </a:effectRef>
          <a:fontRef idx="minor">
            <a:schemeClr val="lt1"/>
          </a:fontRef>
        </p:style>
        <p:txBody>
          <a:bodyPr wrap="none" lIns="91440" tIns="45720" rIns="91440" bIns="45720" rtlCol="0">
            <a:spAutoFit/>
          </a:bodyPr>
          <a:lstStyle/>
          <a:p>
            <a:pPr fontAlgn="auto"/>
            <a:r>
              <a:rPr lang="en-US" sz="1465" b="1" noProof="1">
                <a:latin typeface="Cambria" panose="02040503050406030204" charset="0"/>
                <a:cs typeface="Cambria" panose="02040503050406030204" charset="0"/>
              </a:rPr>
              <a:t>Video Server</a:t>
            </a:r>
          </a:p>
        </p:txBody>
      </p:sp>
      <p:grpSp>
        <p:nvGrpSpPr>
          <p:cNvPr id="3109" name="Group 6"/>
          <p:cNvGrpSpPr/>
          <p:nvPr/>
        </p:nvGrpSpPr>
        <p:grpSpPr>
          <a:xfrm>
            <a:off x="487046" y="1560196"/>
            <a:ext cx="1028700" cy="428625"/>
            <a:chOff x="6345" y="9076"/>
            <a:chExt cx="3331" cy="1389"/>
          </a:xfrm>
        </p:grpSpPr>
        <p:pic>
          <p:nvPicPr>
            <p:cNvPr id="3110" name="Picture 7" descr="image003"/>
            <p:cNvPicPr>
              <a:picLocks noChangeAspect="1"/>
            </p:cNvPicPr>
            <p:nvPr/>
          </p:nvPicPr>
          <p:blipFill>
            <a:blip r:embed="rId7" cstate="email"/>
            <a:stretch>
              <a:fillRect/>
            </a:stretch>
          </p:blipFill>
          <p:spPr>
            <a:xfrm flipH="1">
              <a:off x="6345" y="9685"/>
              <a:ext cx="934" cy="780"/>
            </a:xfrm>
            <a:prstGeom prst="rect">
              <a:avLst/>
            </a:prstGeom>
            <a:noFill/>
            <a:ln w="9525">
              <a:noFill/>
            </a:ln>
          </p:spPr>
        </p:pic>
        <p:pic>
          <p:nvPicPr>
            <p:cNvPr id="3111" name="Picture 8" descr="image001"/>
            <p:cNvPicPr>
              <a:picLocks noChangeAspect="1"/>
            </p:cNvPicPr>
            <p:nvPr/>
          </p:nvPicPr>
          <p:blipFill>
            <a:blip r:embed="rId8" cstate="email"/>
            <a:srcRect/>
            <a:stretch>
              <a:fillRect/>
            </a:stretch>
          </p:blipFill>
          <p:spPr>
            <a:xfrm>
              <a:off x="7382" y="9076"/>
              <a:ext cx="2294" cy="1389"/>
            </a:xfrm>
            <a:prstGeom prst="rect">
              <a:avLst/>
            </a:prstGeom>
            <a:noFill/>
            <a:ln w="9525">
              <a:noFill/>
            </a:ln>
          </p:spPr>
        </p:pic>
      </p:grpSp>
      <p:grpSp>
        <p:nvGrpSpPr>
          <p:cNvPr id="3115" name="Group 15"/>
          <p:cNvGrpSpPr/>
          <p:nvPr/>
        </p:nvGrpSpPr>
        <p:grpSpPr>
          <a:xfrm>
            <a:off x="756922" y="2636522"/>
            <a:ext cx="347663" cy="347663"/>
            <a:chOff x="5539" y="7454"/>
            <a:chExt cx="1998" cy="2002"/>
          </a:xfrm>
        </p:grpSpPr>
        <p:sp>
          <p:nvSpPr>
            <p:cNvPr id="11" name="Oval 10"/>
            <p:cNvSpPr/>
            <p:nvPr/>
          </p:nvSpPr>
          <p:spPr>
            <a:xfrm>
              <a:off x="5539" y="7454"/>
              <a:ext cx="1999" cy="2002"/>
            </a:xfrm>
            <a:prstGeom prst="ellipse">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400" noProof="1">
                <a:latin typeface="Cambria" panose="02040503050406030204" charset="0"/>
                <a:cs typeface="Cambria" panose="02040503050406030204" charset="0"/>
              </a:endParaRPr>
            </a:p>
          </p:txBody>
        </p:sp>
        <p:grpSp>
          <p:nvGrpSpPr>
            <p:cNvPr id="3117" name="Group 11"/>
            <p:cNvGrpSpPr/>
            <p:nvPr/>
          </p:nvGrpSpPr>
          <p:grpSpPr>
            <a:xfrm>
              <a:off x="5761" y="8117"/>
              <a:ext cx="1621" cy="676"/>
              <a:chOff x="6345" y="9076"/>
              <a:chExt cx="3331" cy="1389"/>
            </a:xfrm>
          </p:grpSpPr>
          <p:pic>
            <p:nvPicPr>
              <p:cNvPr id="3118" name="Picture 7" descr="image003"/>
              <p:cNvPicPr>
                <a:picLocks noChangeAspect="1"/>
              </p:cNvPicPr>
              <p:nvPr/>
            </p:nvPicPr>
            <p:blipFill>
              <a:blip r:embed="rId9" cstate="email"/>
              <a:stretch>
                <a:fillRect/>
              </a:stretch>
            </p:blipFill>
            <p:spPr>
              <a:xfrm flipH="1">
                <a:off x="6345" y="9685"/>
                <a:ext cx="934" cy="780"/>
              </a:xfrm>
              <a:prstGeom prst="rect">
                <a:avLst/>
              </a:prstGeom>
              <a:noFill/>
              <a:ln w="9525">
                <a:noFill/>
              </a:ln>
            </p:spPr>
          </p:pic>
          <p:pic>
            <p:nvPicPr>
              <p:cNvPr id="3119" name="Picture 8" descr="image001"/>
              <p:cNvPicPr>
                <a:picLocks noChangeAspect="1"/>
              </p:cNvPicPr>
              <p:nvPr/>
            </p:nvPicPr>
            <p:blipFill>
              <a:blip r:embed="rId10" cstate="email"/>
              <a:srcRect/>
              <a:stretch>
                <a:fillRect/>
              </a:stretch>
            </p:blipFill>
            <p:spPr>
              <a:xfrm>
                <a:off x="7382" y="9076"/>
                <a:ext cx="2294" cy="1389"/>
              </a:xfrm>
              <a:prstGeom prst="rect">
                <a:avLst/>
              </a:prstGeom>
              <a:noFill/>
              <a:ln w="9525">
                <a:noFill/>
              </a:ln>
            </p:spPr>
          </p:pic>
        </p:grpSp>
      </p:grpSp>
      <p:grpSp>
        <p:nvGrpSpPr>
          <p:cNvPr id="3120" name="Group 17"/>
          <p:cNvGrpSpPr/>
          <p:nvPr/>
        </p:nvGrpSpPr>
        <p:grpSpPr>
          <a:xfrm>
            <a:off x="748984" y="3130234"/>
            <a:ext cx="346075" cy="347663"/>
            <a:chOff x="5539" y="7454"/>
            <a:chExt cx="1998" cy="2002"/>
          </a:xfrm>
        </p:grpSpPr>
        <p:sp>
          <p:nvSpPr>
            <p:cNvPr id="19" name="Oval 18"/>
            <p:cNvSpPr/>
            <p:nvPr/>
          </p:nvSpPr>
          <p:spPr>
            <a:xfrm>
              <a:off x="5539" y="7454"/>
              <a:ext cx="1999" cy="2002"/>
            </a:xfrm>
            <a:prstGeom prst="ellipse">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400" noProof="1">
                <a:latin typeface="Cambria" panose="02040503050406030204" charset="0"/>
                <a:cs typeface="Cambria" panose="02040503050406030204" charset="0"/>
              </a:endParaRPr>
            </a:p>
          </p:txBody>
        </p:sp>
        <p:grpSp>
          <p:nvGrpSpPr>
            <p:cNvPr id="3122" name="Group 20"/>
            <p:cNvGrpSpPr/>
            <p:nvPr/>
          </p:nvGrpSpPr>
          <p:grpSpPr>
            <a:xfrm>
              <a:off x="5761" y="8117"/>
              <a:ext cx="1621" cy="676"/>
              <a:chOff x="6345" y="9076"/>
              <a:chExt cx="3331" cy="1389"/>
            </a:xfrm>
          </p:grpSpPr>
          <p:pic>
            <p:nvPicPr>
              <p:cNvPr id="3123" name="Picture 7" descr="image003"/>
              <p:cNvPicPr>
                <a:picLocks noChangeAspect="1"/>
              </p:cNvPicPr>
              <p:nvPr/>
            </p:nvPicPr>
            <p:blipFill>
              <a:blip r:embed="rId9" cstate="email"/>
              <a:stretch>
                <a:fillRect/>
              </a:stretch>
            </p:blipFill>
            <p:spPr>
              <a:xfrm flipH="1">
                <a:off x="6345" y="9685"/>
                <a:ext cx="934" cy="780"/>
              </a:xfrm>
              <a:prstGeom prst="rect">
                <a:avLst/>
              </a:prstGeom>
              <a:noFill/>
              <a:ln w="9525">
                <a:noFill/>
              </a:ln>
            </p:spPr>
          </p:pic>
          <p:pic>
            <p:nvPicPr>
              <p:cNvPr id="3124" name="Picture 8" descr="image001"/>
              <p:cNvPicPr>
                <a:picLocks noChangeAspect="1"/>
              </p:cNvPicPr>
              <p:nvPr/>
            </p:nvPicPr>
            <p:blipFill>
              <a:blip r:embed="rId10" cstate="email"/>
              <a:srcRect/>
              <a:stretch>
                <a:fillRect/>
              </a:stretch>
            </p:blipFill>
            <p:spPr>
              <a:xfrm>
                <a:off x="7382" y="9076"/>
                <a:ext cx="2294" cy="1389"/>
              </a:xfrm>
              <a:prstGeom prst="rect">
                <a:avLst/>
              </a:prstGeom>
              <a:noFill/>
              <a:ln w="9525">
                <a:noFill/>
              </a:ln>
            </p:spPr>
          </p:pic>
        </p:grpSp>
      </p:grpSp>
      <p:grpSp>
        <p:nvGrpSpPr>
          <p:cNvPr id="3125" name="Group 24"/>
          <p:cNvGrpSpPr/>
          <p:nvPr/>
        </p:nvGrpSpPr>
        <p:grpSpPr>
          <a:xfrm>
            <a:off x="748984" y="3679509"/>
            <a:ext cx="346075" cy="347663"/>
            <a:chOff x="5539" y="7454"/>
            <a:chExt cx="1998" cy="2002"/>
          </a:xfrm>
        </p:grpSpPr>
        <p:sp>
          <p:nvSpPr>
            <p:cNvPr id="26" name="Oval 25"/>
            <p:cNvSpPr/>
            <p:nvPr/>
          </p:nvSpPr>
          <p:spPr>
            <a:xfrm>
              <a:off x="5539" y="7454"/>
              <a:ext cx="1999" cy="2002"/>
            </a:xfrm>
            <a:prstGeom prst="ellipse">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400" noProof="1">
                <a:latin typeface="Cambria" panose="02040503050406030204" charset="0"/>
                <a:cs typeface="Cambria" panose="02040503050406030204" charset="0"/>
              </a:endParaRPr>
            </a:p>
          </p:txBody>
        </p:sp>
        <p:grpSp>
          <p:nvGrpSpPr>
            <p:cNvPr id="3127" name="Group 26"/>
            <p:cNvGrpSpPr/>
            <p:nvPr/>
          </p:nvGrpSpPr>
          <p:grpSpPr>
            <a:xfrm>
              <a:off x="5761" y="8117"/>
              <a:ext cx="1621" cy="676"/>
              <a:chOff x="6345" y="9076"/>
              <a:chExt cx="3331" cy="1389"/>
            </a:xfrm>
          </p:grpSpPr>
          <p:pic>
            <p:nvPicPr>
              <p:cNvPr id="3128" name="Picture 7" descr="image003"/>
              <p:cNvPicPr>
                <a:picLocks noChangeAspect="1"/>
              </p:cNvPicPr>
              <p:nvPr/>
            </p:nvPicPr>
            <p:blipFill>
              <a:blip r:embed="rId9" cstate="email"/>
              <a:stretch>
                <a:fillRect/>
              </a:stretch>
            </p:blipFill>
            <p:spPr>
              <a:xfrm flipH="1">
                <a:off x="6345" y="9685"/>
                <a:ext cx="934" cy="780"/>
              </a:xfrm>
              <a:prstGeom prst="rect">
                <a:avLst/>
              </a:prstGeom>
              <a:noFill/>
              <a:ln w="9525">
                <a:noFill/>
              </a:ln>
            </p:spPr>
          </p:pic>
          <p:pic>
            <p:nvPicPr>
              <p:cNvPr id="3129" name="Picture 8" descr="image001"/>
              <p:cNvPicPr>
                <a:picLocks noChangeAspect="1"/>
              </p:cNvPicPr>
              <p:nvPr/>
            </p:nvPicPr>
            <p:blipFill>
              <a:blip r:embed="rId10" cstate="email"/>
              <a:srcRect/>
              <a:stretch>
                <a:fillRect/>
              </a:stretch>
            </p:blipFill>
            <p:spPr>
              <a:xfrm>
                <a:off x="7382" y="9076"/>
                <a:ext cx="2294" cy="1389"/>
              </a:xfrm>
              <a:prstGeom prst="rect">
                <a:avLst/>
              </a:prstGeom>
              <a:noFill/>
              <a:ln w="9525">
                <a:noFill/>
              </a:ln>
            </p:spPr>
          </p:pic>
        </p:grpSp>
      </p:grpSp>
      <p:sp>
        <p:nvSpPr>
          <p:cNvPr id="40" name="Oval 39"/>
          <p:cNvSpPr/>
          <p:nvPr/>
        </p:nvSpPr>
        <p:spPr>
          <a:xfrm>
            <a:off x="747571" y="5884386"/>
            <a:ext cx="347837" cy="347663"/>
          </a:xfrm>
          <a:prstGeom prst="ellipse">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400" noProof="1">
              <a:latin typeface="Cambria" panose="02040503050406030204" charset="0"/>
              <a:cs typeface="Cambria" panose="02040503050406030204" charset="0"/>
            </a:endParaRPr>
          </a:p>
        </p:txBody>
      </p:sp>
      <p:sp>
        <p:nvSpPr>
          <p:cNvPr id="45" name="Oval 44"/>
          <p:cNvSpPr/>
          <p:nvPr/>
        </p:nvSpPr>
        <p:spPr>
          <a:xfrm>
            <a:off x="747571" y="6374922"/>
            <a:ext cx="347837" cy="347663"/>
          </a:xfrm>
          <a:prstGeom prst="ellipse">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400" noProof="1">
              <a:latin typeface="Cambria" panose="02040503050406030204" charset="0"/>
              <a:cs typeface="Cambria" panose="02040503050406030204" charset="0"/>
            </a:endParaRPr>
          </a:p>
        </p:txBody>
      </p:sp>
      <p:pic>
        <p:nvPicPr>
          <p:cNvPr id="3140" name="Picture 62" descr="thermal_screenshot"/>
          <p:cNvPicPr>
            <a:picLocks noChangeAspect="1"/>
          </p:cNvPicPr>
          <p:nvPr/>
        </p:nvPicPr>
        <p:blipFill>
          <a:blip r:embed="rId11" cstate="email"/>
          <a:stretch>
            <a:fillRect/>
          </a:stretch>
        </p:blipFill>
        <p:spPr>
          <a:xfrm>
            <a:off x="6835776" y="4792665"/>
            <a:ext cx="1065213" cy="642937"/>
          </a:xfrm>
          <a:prstGeom prst="rect">
            <a:avLst/>
          </a:prstGeom>
          <a:noFill/>
          <a:ln w="9525">
            <a:noFill/>
          </a:ln>
        </p:spPr>
      </p:pic>
      <p:pic>
        <p:nvPicPr>
          <p:cNvPr id="3141" name="Picture 63" descr="thermal_screenshot"/>
          <p:cNvPicPr>
            <a:picLocks noChangeAspect="1"/>
          </p:cNvPicPr>
          <p:nvPr/>
        </p:nvPicPr>
        <p:blipFill>
          <a:blip r:embed="rId12" cstate="email"/>
          <a:stretch>
            <a:fillRect/>
          </a:stretch>
        </p:blipFill>
        <p:spPr>
          <a:xfrm>
            <a:off x="8799831" y="4654552"/>
            <a:ext cx="625475" cy="377825"/>
          </a:xfrm>
          <a:prstGeom prst="rect">
            <a:avLst/>
          </a:prstGeom>
          <a:noFill/>
          <a:ln w="9525">
            <a:noFill/>
          </a:ln>
        </p:spPr>
      </p:pic>
      <p:grpSp>
        <p:nvGrpSpPr>
          <p:cNvPr id="3142" name="Group 99"/>
          <p:cNvGrpSpPr/>
          <p:nvPr/>
        </p:nvGrpSpPr>
        <p:grpSpPr>
          <a:xfrm rot="-2340000">
            <a:off x="4015102" y="4122101"/>
            <a:ext cx="792163" cy="569911"/>
            <a:chOff x="6756" y="4881"/>
            <a:chExt cx="1247" cy="897"/>
          </a:xfrm>
          <a:solidFill>
            <a:schemeClr val="accent1"/>
          </a:solidFill>
        </p:grpSpPr>
        <p:sp>
          <p:nvSpPr>
            <p:cNvPr id="71" name="Striped Right Arrow 70"/>
            <p:cNvSpPr/>
            <p:nvPr/>
          </p:nvSpPr>
          <p:spPr>
            <a:xfrm>
              <a:off x="6756" y="4881"/>
              <a:ext cx="1247" cy="897"/>
            </a:xfrm>
            <a:prstGeom prst="stripedRightArrow">
              <a:avLst>
                <a:gd name="adj1" fmla="val 46267"/>
                <a:gd name="adj2" fmla="val 55230"/>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fontAlgn="auto"/>
              <a:endParaRPr lang="en-US" sz="1600" noProof="1"/>
            </a:p>
          </p:txBody>
        </p:sp>
        <p:sp>
          <p:nvSpPr>
            <p:cNvPr id="3144" name="Text Box 101"/>
            <p:cNvSpPr txBox="1"/>
            <p:nvPr/>
          </p:nvSpPr>
          <p:spPr>
            <a:xfrm>
              <a:off x="6938" y="5122"/>
              <a:ext cx="723" cy="468"/>
            </a:xfrm>
            <a:prstGeom prst="rect">
              <a:avLst/>
            </a:prstGeom>
            <a:grpFill/>
            <a:ln w="9525">
              <a:noFill/>
            </a:ln>
          </p:spPr>
          <p:txBody>
            <a:bodyPr wrap="square" anchor="t">
              <a:spAutoFit/>
            </a:bodyPr>
            <a:lstStyle/>
            <a:p>
              <a:r>
                <a:rPr lang="en-US" altLang="zh-CN" sz="1335" b="1">
                  <a:solidFill>
                    <a:schemeClr val="bg1"/>
                  </a:solidFill>
                  <a:latin typeface="Cambria" panose="02040503050406030204" charset="0"/>
                </a:rPr>
                <a:t>4G</a:t>
              </a:r>
            </a:p>
          </p:txBody>
        </p:sp>
      </p:grpSp>
      <p:grpSp>
        <p:nvGrpSpPr>
          <p:cNvPr id="3145" name="Group 99"/>
          <p:cNvGrpSpPr/>
          <p:nvPr/>
        </p:nvGrpSpPr>
        <p:grpSpPr>
          <a:xfrm rot="-2340000">
            <a:off x="4043678" y="4782501"/>
            <a:ext cx="792163" cy="569911"/>
            <a:chOff x="6756" y="4881"/>
            <a:chExt cx="1247" cy="897"/>
          </a:xfrm>
          <a:solidFill>
            <a:schemeClr val="accent1"/>
          </a:solidFill>
        </p:grpSpPr>
        <p:sp>
          <p:nvSpPr>
            <p:cNvPr id="77" name="Striped Right Arrow 76"/>
            <p:cNvSpPr/>
            <p:nvPr/>
          </p:nvSpPr>
          <p:spPr>
            <a:xfrm>
              <a:off x="6756" y="4881"/>
              <a:ext cx="1247" cy="897"/>
            </a:xfrm>
            <a:prstGeom prst="stripedRightArrow">
              <a:avLst>
                <a:gd name="adj1" fmla="val 46267"/>
                <a:gd name="adj2" fmla="val 55230"/>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fontAlgn="auto"/>
              <a:endParaRPr lang="en-US" sz="1600" noProof="1"/>
            </a:p>
          </p:txBody>
        </p:sp>
        <p:sp>
          <p:nvSpPr>
            <p:cNvPr id="3147" name="Text Box 101"/>
            <p:cNvSpPr txBox="1"/>
            <p:nvPr/>
          </p:nvSpPr>
          <p:spPr>
            <a:xfrm>
              <a:off x="6938" y="5122"/>
              <a:ext cx="723" cy="468"/>
            </a:xfrm>
            <a:prstGeom prst="rect">
              <a:avLst/>
            </a:prstGeom>
            <a:grpFill/>
            <a:ln w="9525">
              <a:noFill/>
            </a:ln>
          </p:spPr>
          <p:txBody>
            <a:bodyPr wrap="square" anchor="t">
              <a:spAutoFit/>
            </a:bodyPr>
            <a:lstStyle/>
            <a:p>
              <a:r>
                <a:rPr lang="en-US" altLang="zh-CN" sz="1335" b="1">
                  <a:solidFill>
                    <a:schemeClr val="bg1"/>
                  </a:solidFill>
                  <a:latin typeface="Cambria" panose="02040503050406030204" charset="0"/>
                </a:rPr>
                <a:t>4G</a:t>
              </a:r>
            </a:p>
          </p:txBody>
        </p:sp>
      </p:grpSp>
      <p:pic>
        <p:nvPicPr>
          <p:cNvPr id="4130" name="Picture 64"/>
          <p:cNvPicPr>
            <a:picLocks noChangeAspect="1"/>
          </p:cNvPicPr>
          <p:nvPr/>
        </p:nvPicPr>
        <p:blipFill>
          <a:blip r:embed="rId13" cstate="email">
            <a:clrChange>
              <a:clrFrom>
                <a:srgbClr val="FFFFFF"/>
              </a:clrFrom>
              <a:clrTo>
                <a:srgbClr val="FFFFFF">
                  <a:alpha val="0"/>
                </a:srgbClr>
              </a:clrTo>
            </a:clrChange>
          </a:blip>
          <a:stretch>
            <a:fillRect/>
          </a:stretch>
        </p:blipFill>
        <p:spPr>
          <a:xfrm>
            <a:off x="2020571" y="2218055"/>
            <a:ext cx="1223645" cy="229871"/>
          </a:xfrm>
          <a:prstGeom prst="rect">
            <a:avLst/>
          </a:prstGeom>
          <a:noFill/>
          <a:ln w="9525">
            <a:noFill/>
          </a:ln>
        </p:spPr>
      </p:pic>
      <p:pic>
        <p:nvPicPr>
          <p:cNvPr id="4144" name="Picture 11" descr="thermal_screenshot"/>
          <p:cNvPicPr>
            <a:picLocks noChangeAspect="1"/>
          </p:cNvPicPr>
          <p:nvPr/>
        </p:nvPicPr>
        <p:blipFill>
          <a:blip r:embed="rId14" cstate="email"/>
          <a:stretch>
            <a:fillRect/>
          </a:stretch>
        </p:blipFill>
        <p:spPr>
          <a:xfrm>
            <a:off x="2043431" y="1465580"/>
            <a:ext cx="1177925" cy="711200"/>
          </a:xfrm>
          <a:prstGeom prst="rect">
            <a:avLst/>
          </a:prstGeom>
          <a:noFill/>
          <a:ln w="9525">
            <a:noFill/>
          </a:ln>
        </p:spPr>
      </p:pic>
      <p:pic>
        <p:nvPicPr>
          <p:cNvPr id="2" name="Picture 63" descr="thermal_screenshot"/>
          <p:cNvPicPr>
            <a:picLocks noChangeAspect="1"/>
          </p:cNvPicPr>
          <p:nvPr/>
        </p:nvPicPr>
        <p:blipFill>
          <a:blip r:embed="rId12" cstate="email"/>
          <a:stretch>
            <a:fillRect/>
          </a:stretch>
        </p:blipFill>
        <p:spPr>
          <a:xfrm>
            <a:off x="9452611" y="4655821"/>
            <a:ext cx="625475" cy="377825"/>
          </a:xfrm>
          <a:prstGeom prst="rect">
            <a:avLst/>
          </a:prstGeom>
          <a:noFill/>
          <a:ln w="9525">
            <a:noFill/>
          </a:ln>
        </p:spPr>
      </p:pic>
      <p:pic>
        <p:nvPicPr>
          <p:cNvPr id="5" name="Picture 63" descr="thermal_screenshot"/>
          <p:cNvPicPr>
            <a:picLocks noChangeAspect="1"/>
          </p:cNvPicPr>
          <p:nvPr/>
        </p:nvPicPr>
        <p:blipFill>
          <a:blip r:embed="rId12" cstate="email"/>
          <a:stretch>
            <a:fillRect/>
          </a:stretch>
        </p:blipFill>
        <p:spPr>
          <a:xfrm>
            <a:off x="10112376" y="4654552"/>
            <a:ext cx="625475" cy="377825"/>
          </a:xfrm>
          <a:prstGeom prst="rect">
            <a:avLst/>
          </a:prstGeom>
          <a:noFill/>
          <a:ln w="9525">
            <a:noFill/>
          </a:ln>
        </p:spPr>
      </p:pic>
      <p:pic>
        <p:nvPicPr>
          <p:cNvPr id="6" name="Picture 63" descr="thermal_screenshot"/>
          <p:cNvPicPr>
            <a:picLocks noChangeAspect="1"/>
          </p:cNvPicPr>
          <p:nvPr/>
        </p:nvPicPr>
        <p:blipFill>
          <a:blip r:embed="rId12" cstate="email"/>
          <a:stretch>
            <a:fillRect/>
          </a:stretch>
        </p:blipFill>
        <p:spPr>
          <a:xfrm>
            <a:off x="10765156" y="4655821"/>
            <a:ext cx="625475" cy="377825"/>
          </a:xfrm>
          <a:prstGeom prst="rect">
            <a:avLst/>
          </a:prstGeom>
          <a:noFill/>
          <a:ln w="9525">
            <a:noFill/>
          </a:ln>
        </p:spPr>
      </p:pic>
      <p:pic>
        <p:nvPicPr>
          <p:cNvPr id="7" name="Picture 63" descr="thermal_screenshot"/>
          <p:cNvPicPr>
            <a:picLocks noChangeAspect="1"/>
          </p:cNvPicPr>
          <p:nvPr/>
        </p:nvPicPr>
        <p:blipFill>
          <a:blip r:embed="rId12" cstate="email"/>
          <a:stretch>
            <a:fillRect/>
          </a:stretch>
        </p:blipFill>
        <p:spPr>
          <a:xfrm>
            <a:off x="8799831" y="5050792"/>
            <a:ext cx="625475" cy="377825"/>
          </a:xfrm>
          <a:prstGeom prst="rect">
            <a:avLst/>
          </a:prstGeom>
          <a:noFill/>
          <a:ln w="9525">
            <a:noFill/>
          </a:ln>
        </p:spPr>
      </p:pic>
      <p:pic>
        <p:nvPicPr>
          <p:cNvPr id="8" name="Picture 63" descr="thermal_screenshot"/>
          <p:cNvPicPr>
            <a:picLocks noChangeAspect="1"/>
          </p:cNvPicPr>
          <p:nvPr/>
        </p:nvPicPr>
        <p:blipFill>
          <a:blip r:embed="rId12" cstate="email"/>
          <a:stretch>
            <a:fillRect/>
          </a:stretch>
        </p:blipFill>
        <p:spPr>
          <a:xfrm>
            <a:off x="9452611" y="5052061"/>
            <a:ext cx="625475" cy="377825"/>
          </a:xfrm>
          <a:prstGeom prst="rect">
            <a:avLst/>
          </a:prstGeom>
          <a:noFill/>
          <a:ln w="9525">
            <a:noFill/>
          </a:ln>
        </p:spPr>
      </p:pic>
      <p:pic>
        <p:nvPicPr>
          <p:cNvPr id="9" name="Picture 63" descr="thermal_screenshot"/>
          <p:cNvPicPr>
            <a:picLocks noChangeAspect="1"/>
          </p:cNvPicPr>
          <p:nvPr/>
        </p:nvPicPr>
        <p:blipFill>
          <a:blip r:embed="rId12" cstate="email"/>
          <a:stretch>
            <a:fillRect/>
          </a:stretch>
        </p:blipFill>
        <p:spPr>
          <a:xfrm>
            <a:off x="10112376" y="5050792"/>
            <a:ext cx="625475" cy="377825"/>
          </a:xfrm>
          <a:prstGeom prst="rect">
            <a:avLst/>
          </a:prstGeom>
          <a:noFill/>
          <a:ln w="9525">
            <a:noFill/>
          </a:ln>
        </p:spPr>
      </p:pic>
      <p:pic>
        <p:nvPicPr>
          <p:cNvPr id="10" name="Picture 63" descr="thermal_screenshot"/>
          <p:cNvPicPr>
            <a:picLocks noChangeAspect="1"/>
          </p:cNvPicPr>
          <p:nvPr/>
        </p:nvPicPr>
        <p:blipFill>
          <a:blip r:embed="rId12" cstate="email"/>
          <a:stretch>
            <a:fillRect/>
          </a:stretch>
        </p:blipFill>
        <p:spPr>
          <a:xfrm>
            <a:off x="10765156" y="5052061"/>
            <a:ext cx="625475" cy="377825"/>
          </a:xfrm>
          <a:prstGeom prst="rect">
            <a:avLst/>
          </a:prstGeom>
          <a:noFill/>
          <a:ln w="9525">
            <a:noFill/>
          </a:ln>
        </p:spPr>
      </p:pic>
      <p:pic>
        <p:nvPicPr>
          <p:cNvPr id="12" name="Picture 63" descr="thermal_screenshot"/>
          <p:cNvPicPr>
            <a:picLocks noChangeAspect="1"/>
          </p:cNvPicPr>
          <p:nvPr/>
        </p:nvPicPr>
        <p:blipFill>
          <a:blip r:embed="rId12" cstate="email"/>
          <a:stretch>
            <a:fillRect/>
          </a:stretch>
        </p:blipFill>
        <p:spPr>
          <a:xfrm>
            <a:off x="8799831" y="5471797"/>
            <a:ext cx="625475" cy="377825"/>
          </a:xfrm>
          <a:prstGeom prst="rect">
            <a:avLst/>
          </a:prstGeom>
          <a:noFill/>
          <a:ln w="9525">
            <a:noFill/>
          </a:ln>
        </p:spPr>
      </p:pic>
      <p:pic>
        <p:nvPicPr>
          <p:cNvPr id="13" name="Picture 63" descr="thermal_screenshot"/>
          <p:cNvPicPr>
            <a:picLocks noChangeAspect="1"/>
          </p:cNvPicPr>
          <p:nvPr/>
        </p:nvPicPr>
        <p:blipFill>
          <a:blip r:embed="rId12" cstate="email"/>
          <a:stretch>
            <a:fillRect/>
          </a:stretch>
        </p:blipFill>
        <p:spPr>
          <a:xfrm>
            <a:off x="9452611" y="5473066"/>
            <a:ext cx="625475" cy="377825"/>
          </a:xfrm>
          <a:prstGeom prst="rect">
            <a:avLst/>
          </a:prstGeom>
          <a:noFill/>
          <a:ln w="9525">
            <a:noFill/>
          </a:ln>
        </p:spPr>
      </p:pic>
      <p:pic>
        <p:nvPicPr>
          <p:cNvPr id="14" name="Picture 63" descr="thermal_screenshot"/>
          <p:cNvPicPr>
            <a:picLocks noChangeAspect="1"/>
          </p:cNvPicPr>
          <p:nvPr/>
        </p:nvPicPr>
        <p:blipFill>
          <a:blip r:embed="rId12" cstate="email"/>
          <a:stretch>
            <a:fillRect/>
          </a:stretch>
        </p:blipFill>
        <p:spPr>
          <a:xfrm>
            <a:off x="10112376" y="5471797"/>
            <a:ext cx="625475" cy="377825"/>
          </a:xfrm>
          <a:prstGeom prst="rect">
            <a:avLst/>
          </a:prstGeom>
          <a:noFill/>
          <a:ln w="9525">
            <a:noFill/>
          </a:ln>
        </p:spPr>
      </p:pic>
      <p:pic>
        <p:nvPicPr>
          <p:cNvPr id="15" name="Picture 63" descr="thermal_screenshot"/>
          <p:cNvPicPr>
            <a:picLocks noChangeAspect="1"/>
          </p:cNvPicPr>
          <p:nvPr/>
        </p:nvPicPr>
        <p:blipFill>
          <a:blip r:embed="rId12" cstate="email"/>
          <a:stretch>
            <a:fillRect/>
          </a:stretch>
        </p:blipFill>
        <p:spPr>
          <a:xfrm>
            <a:off x="10765156" y="5473066"/>
            <a:ext cx="625475" cy="377825"/>
          </a:xfrm>
          <a:prstGeom prst="rect">
            <a:avLst/>
          </a:prstGeom>
          <a:noFill/>
          <a:ln w="9525">
            <a:noFill/>
          </a:ln>
        </p:spPr>
      </p:pic>
      <p:pic>
        <p:nvPicPr>
          <p:cNvPr id="16" name="Picture 63" descr="thermal_screenshot"/>
          <p:cNvPicPr>
            <a:picLocks noChangeAspect="1"/>
          </p:cNvPicPr>
          <p:nvPr/>
        </p:nvPicPr>
        <p:blipFill>
          <a:blip r:embed="rId12" cstate="email"/>
          <a:stretch>
            <a:fillRect/>
          </a:stretch>
        </p:blipFill>
        <p:spPr>
          <a:xfrm>
            <a:off x="8799831" y="5868037"/>
            <a:ext cx="625475" cy="377825"/>
          </a:xfrm>
          <a:prstGeom prst="rect">
            <a:avLst/>
          </a:prstGeom>
          <a:noFill/>
          <a:ln w="9525">
            <a:noFill/>
          </a:ln>
        </p:spPr>
      </p:pic>
      <p:pic>
        <p:nvPicPr>
          <p:cNvPr id="18" name="Picture 63" descr="thermal_screenshot"/>
          <p:cNvPicPr>
            <a:picLocks noChangeAspect="1"/>
          </p:cNvPicPr>
          <p:nvPr/>
        </p:nvPicPr>
        <p:blipFill>
          <a:blip r:embed="rId12" cstate="email"/>
          <a:stretch>
            <a:fillRect/>
          </a:stretch>
        </p:blipFill>
        <p:spPr>
          <a:xfrm>
            <a:off x="9452611" y="5869306"/>
            <a:ext cx="625475" cy="377825"/>
          </a:xfrm>
          <a:prstGeom prst="rect">
            <a:avLst/>
          </a:prstGeom>
          <a:noFill/>
          <a:ln w="9525">
            <a:noFill/>
          </a:ln>
        </p:spPr>
      </p:pic>
      <p:pic>
        <p:nvPicPr>
          <p:cNvPr id="20" name="Picture 63" descr="thermal_screenshot"/>
          <p:cNvPicPr>
            <a:picLocks noChangeAspect="1"/>
          </p:cNvPicPr>
          <p:nvPr/>
        </p:nvPicPr>
        <p:blipFill>
          <a:blip r:embed="rId12" cstate="email"/>
          <a:stretch>
            <a:fillRect/>
          </a:stretch>
        </p:blipFill>
        <p:spPr>
          <a:xfrm>
            <a:off x="10112376" y="5868037"/>
            <a:ext cx="625475" cy="377825"/>
          </a:xfrm>
          <a:prstGeom prst="rect">
            <a:avLst/>
          </a:prstGeom>
          <a:noFill/>
          <a:ln w="9525">
            <a:noFill/>
          </a:ln>
        </p:spPr>
      </p:pic>
      <p:pic>
        <p:nvPicPr>
          <p:cNvPr id="21" name="Picture 63" descr="thermal_screenshot"/>
          <p:cNvPicPr>
            <a:picLocks noChangeAspect="1"/>
          </p:cNvPicPr>
          <p:nvPr/>
        </p:nvPicPr>
        <p:blipFill>
          <a:blip r:embed="rId12" cstate="email"/>
          <a:stretch>
            <a:fillRect/>
          </a:stretch>
        </p:blipFill>
        <p:spPr>
          <a:xfrm>
            <a:off x="10765156" y="5869306"/>
            <a:ext cx="625475" cy="377825"/>
          </a:xfrm>
          <a:prstGeom prst="rect">
            <a:avLst/>
          </a:prstGeom>
          <a:noFill/>
          <a:ln w="9525">
            <a:noFill/>
          </a:ln>
        </p:spPr>
      </p:pic>
      <p:sp>
        <p:nvSpPr>
          <p:cNvPr id="22" name="Text Box 21"/>
          <p:cNvSpPr txBox="1"/>
          <p:nvPr/>
        </p:nvSpPr>
        <p:spPr>
          <a:xfrm>
            <a:off x="9142731" y="4287521"/>
            <a:ext cx="2590165" cy="307777"/>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rtlCol="0">
            <a:spAutoFit/>
          </a:bodyPr>
          <a:lstStyle/>
          <a:p>
            <a:pPr algn="ctr" fontAlgn="auto"/>
            <a:r>
              <a:rPr lang="en-US" sz="1400" b="1" noProof="1">
                <a:latin typeface="Cambria" panose="02040503050406030204" charset="0"/>
                <a:cs typeface="Cambria" panose="02040503050406030204" charset="0"/>
              </a:rPr>
              <a:t>TV Wall </a:t>
            </a:r>
          </a:p>
        </p:txBody>
      </p:sp>
      <p:pic>
        <p:nvPicPr>
          <p:cNvPr id="4" name="Picture 63" descr="thermal_screenshot"/>
          <p:cNvPicPr>
            <a:picLocks noChangeAspect="1"/>
          </p:cNvPicPr>
          <p:nvPr/>
        </p:nvPicPr>
        <p:blipFill>
          <a:blip r:embed="rId12" cstate="email"/>
          <a:stretch>
            <a:fillRect/>
          </a:stretch>
        </p:blipFill>
        <p:spPr>
          <a:xfrm>
            <a:off x="11413491" y="4654552"/>
            <a:ext cx="625475" cy="377825"/>
          </a:xfrm>
          <a:prstGeom prst="rect">
            <a:avLst/>
          </a:prstGeom>
          <a:noFill/>
          <a:ln w="9525">
            <a:noFill/>
          </a:ln>
        </p:spPr>
      </p:pic>
      <p:pic>
        <p:nvPicPr>
          <p:cNvPr id="24" name="Picture 63" descr="thermal_screenshot"/>
          <p:cNvPicPr>
            <a:picLocks noChangeAspect="1"/>
          </p:cNvPicPr>
          <p:nvPr/>
        </p:nvPicPr>
        <p:blipFill>
          <a:blip r:embed="rId12" cstate="email"/>
          <a:stretch>
            <a:fillRect/>
          </a:stretch>
        </p:blipFill>
        <p:spPr>
          <a:xfrm>
            <a:off x="11413491" y="5050792"/>
            <a:ext cx="625475" cy="377825"/>
          </a:xfrm>
          <a:prstGeom prst="rect">
            <a:avLst/>
          </a:prstGeom>
          <a:noFill/>
          <a:ln w="9525">
            <a:noFill/>
          </a:ln>
        </p:spPr>
      </p:pic>
      <p:pic>
        <p:nvPicPr>
          <p:cNvPr id="25" name="Picture 63" descr="thermal_screenshot"/>
          <p:cNvPicPr>
            <a:picLocks noChangeAspect="1"/>
          </p:cNvPicPr>
          <p:nvPr/>
        </p:nvPicPr>
        <p:blipFill>
          <a:blip r:embed="rId12" cstate="email"/>
          <a:stretch>
            <a:fillRect/>
          </a:stretch>
        </p:blipFill>
        <p:spPr>
          <a:xfrm>
            <a:off x="11413491" y="5471797"/>
            <a:ext cx="625475" cy="377825"/>
          </a:xfrm>
          <a:prstGeom prst="rect">
            <a:avLst/>
          </a:prstGeom>
          <a:noFill/>
          <a:ln w="9525">
            <a:noFill/>
          </a:ln>
        </p:spPr>
      </p:pic>
      <p:pic>
        <p:nvPicPr>
          <p:cNvPr id="27" name="Picture 63" descr="thermal_screenshot"/>
          <p:cNvPicPr>
            <a:picLocks noChangeAspect="1"/>
          </p:cNvPicPr>
          <p:nvPr/>
        </p:nvPicPr>
        <p:blipFill>
          <a:blip r:embed="rId12" cstate="email"/>
          <a:stretch>
            <a:fillRect/>
          </a:stretch>
        </p:blipFill>
        <p:spPr>
          <a:xfrm>
            <a:off x="11413491" y="5868037"/>
            <a:ext cx="625475" cy="377825"/>
          </a:xfrm>
          <a:prstGeom prst="rect">
            <a:avLst/>
          </a:prstGeom>
          <a:noFill/>
          <a:ln w="9525">
            <a:noFill/>
          </a:ln>
        </p:spPr>
      </p:pic>
      <p:sp>
        <p:nvSpPr>
          <p:cNvPr id="98" name="Title 1"/>
          <p:cNvSpPr>
            <a:spLocks noGrp="1"/>
          </p:cNvSpPr>
          <p:nvPr>
            <p:ph type="title"/>
          </p:nvPr>
        </p:nvSpPr>
        <p:spPr/>
        <p:txBody>
          <a:bodyPr>
            <a:normAutofit/>
          </a:bodyPr>
          <a:lstStyle/>
          <a:p>
            <a:pPr algn="l"/>
            <a:r>
              <a:rPr lang="en-US" altLang="zh-HK" b="0" dirty="0"/>
              <a:t>Backup</a:t>
            </a:r>
            <a:r>
              <a:rPr lang="zh-HK" altLang="en-US" b="0" dirty="0"/>
              <a:t> </a:t>
            </a:r>
            <a:r>
              <a:rPr lang="en-US" altLang="zh-HK" b="0" dirty="0"/>
              <a:t>uplink</a:t>
            </a:r>
            <a:r>
              <a:rPr lang="zh-HK" altLang="en-US" b="0" dirty="0"/>
              <a:t> </a:t>
            </a:r>
            <a:r>
              <a:rPr lang="en-US" altLang="zh-HK" b="0" dirty="0"/>
              <a:t>solution</a:t>
            </a:r>
            <a:r>
              <a:rPr lang="zh-HK" altLang="en-US" b="0" dirty="0"/>
              <a:t> </a:t>
            </a:r>
            <a:r>
              <a:rPr lang="en-US" altLang="zh-HK" b="0" dirty="0"/>
              <a:t>by</a:t>
            </a:r>
            <a:r>
              <a:rPr lang="zh-HK" altLang="en-US" b="0" dirty="0"/>
              <a:t> </a:t>
            </a:r>
            <a:r>
              <a:rPr lang="en-US" altLang="zh-HK" b="0" dirty="0"/>
              <a:t>mobile</a:t>
            </a:r>
            <a:r>
              <a:rPr lang="zh-HK" altLang="en-US" b="0" dirty="0"/>
              <a:t> </a:t>
            </a:r>
            <a:r>
              <a:rPr lang="en-US" altLang="zh-HK" b="0" dirty="0">
                <a:solidFill>
                  <a:schemeClr val="bg1"/>
                </a:solidFill>
              </a:rPr>
              <a:t>network</a:t>
            </a:r>
            <a:endParaRPr lang="en-US" b="0" dirty="0">
              <a:solidFill>
                <a:schemeClr val="bg1"/>
              </a:solidFill>
            </a:endParaRPr>
          </a:p>
        </p:txBody>
      </p:sp>
      <p:pic>
        <p:nvPicPr>
          <p:cNvPr id="99" name="Content Placeholder 1"/>
          <p:cNvPicPr>
            <a:picLocks noGrp="1" noChangeAspect="1"/>
          </p:cNvPicPr>
          <p:nvPr>
            <p:ph idx="4294967295"/>
          </p:nvPr>
        </p:nvPicPr>
        <p:blipFill>
          <a:blip r:embed="rId15" cstate="email"/>
          <a:stretch>
            <a:fillRect/>
          </a:stretch>
        </p:blipFill>
        <p:spPr>
          <a:xfrm flipH="1">
            <a:off x="0" y="4799013"/>
            <a:ext cx="1014413" cy="571500"/>
          </a:xfrm>
          <a:prstGeom prst="rect">
            <a:avLst/>
          </a:prstGeom>
        </p:spPr>
      </p:pic>
      <p:sp>
        <p:nvSpPr>
          <p:cNvPr id="97" name="Text Box 49"/>
          <p:cNvSpPr txBox="1"/>
          <p:nvPr/>
        </p:nvSpPr>
        <p:spPr>
          <a:xfrm>
            <a:off x="1289790" y="3846113"/>
            <a:ext cx="2008293" cy="543867"/>
          </a:xfrm>
          <a:prstGeom prst="rect">
            <a:avLst/>
          </a:prstGeom>
          <a:solidFill>
            <a:srgbClr val="92D05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fontAlgn="auto"/>
            <a:r>
              <a:rPr lang="en-US" sz="1465" b="1" noProof="1">
                <a:latin typeface="Cambria" panose="02040503050406030204" charset="0"/>
                <a:cs typeface="Cambria" panose="02040503050406030204" charset="0"/>
              </a:rPr>
              <a:t>Type I &amp; II </a:t>
            </a:r>
          </a:p>
          <a:p>
            <a:pPr algn="ctr" fontAlgn="auto"/>
            <a:r>
              <a:rPr lang="en-US" sz="1465" b="1" noProof="1">
                <a:latin typeface="Cambria" panose="02040503050406030204" charset="0"/>
                <a:cs typeface="Cambria" panose="02040503050406030204" charset="0"/>
              </a:rPr>
              <a:t>Thermal Cam </a:t>
            </a:r>
          </a:p>
        </p:txBody>
      </p:sp>
      <p:pic>
        <p:nvPicPr>
          <p:cNvPr id="102" name="Content Placeholder 1"/>
          <p:cNvPicPr>
            <a:picLocks noChangeAspect="1"/>
          </p:cNvPicPr>
          <p:nvPr/>
        </p:nvPicPr>
        <p:blipFill>
          <a:blip r:embed="rId16" cstate="email"/>
          <a:stretch>
            <a:fillRect/>
          </a:stretch>
        </p:blipFill>
        <p:spPr>
          <a:xfrm flipH="1">
            <a:off x="747571" y="5998021"/>
            <a:ext cx="294812" cy="166073"/>
          </a:xfrm>
          <a:prstGeom prst="rect">
            <a:avLst/>
          </a:prstGeom>
        </p:spPr>
      </p:pic>
      <p:pic>
        <p:nvPicPr>
          <p:cNvPr id="103" name="Content Placeholder 1"/>
          <p:cNvPicPr>
            <a:picLocks noChangeAspect="1"/>
          </p:cNvPicPr>
          <p:nvPr/>
        </p:nvPicPr>
        <p:blipFill>
          <a:blip r:embed="rId16" cstate="email"/>
          <a:stretch>
            <a:fillRect/>
          </a:stretch>
        </p:blipFill>
        <p:spPr>
          <a:xfrm flipH="1">
            <a:off x="756922" y="6524573"/>
            <a:ext cx="294812" cy="16607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標題 99"/>
          <p:cNvSpPr>
            <a:spLocks noGrp="1"/>
          </p:cNvSpPr>
          <p:nvPr>
            <p:ph type="title"/>
          </p:nvPr>
        </p:nvSpPr>
        <p:spPr/>
        <p:txBody>
          <a:bodyPr/>
          <a:lstStyle/>
          <a:p>
            <a:r>
              <a:rPr kumimoji="1" lang="en-US" altLang="zh-HK">
                <a:sym typeface="+mn-ea"/>
              </a:rPr>
              <a:t>Solution</a:t>
            </a:r>
            <a:r>
              <a:rPr kumimoji="1">
                <a:sym typeface="+mn-ea"/>
              </a:rPr>
              <a:t> </a:t>
            </a:r>
            <a:r>
              <a:rPr kumimoji="1" lang="en-US" altLang="zh-HK">
                <a:sym typeface="+mn-ea"/>
              </a:rPr>
              <a:t>4:</a:t>
            </a:r>
            <a:r>
              <a:rPr kumimoji="1">
                <a:sym typeface="+mn-ea"/>
              </a:rPr>
              <a:t> </a:t>
            </a:r>
            <a:r>
              <a:rPr kumimoji="1" lang="en-US" altLang="zh-HK">
                <a:sym typeface="+mn-ea"/>
              </a:rPr>
              <a:t>Highend Handhald Thermal Camera</a:t>
            </a:r>
            <a:r>
              <a:rPr kumimoji="1" lang="en-US" altLang="zh-HK" b="0">
                <a:sym typeface="+mn-ea"/>
              </a:rPr>
              <a:t> </a:t>
            </a:r>
            <a:endParaRPr kumimoji="1" lang="zh-HK" altLang="en-US" b="0" dirty="0"/>
          </a:p>
        </p:txBody>
      </p:sp>
      <p:sp>
        <p:nvSpPr>
          <p:cNvPr id="3" name="Slide Number Placeholder 2"/>
          <p:cNvSpPr>
            <a:spLocks noGrp="1"/>
          </p:cNvSpPr>
          <p:nvPr>
            <p:ph type="sldNum" sz="quarter" idx="12"/>
          </p:nvPr>
        </p:nvSpPr>
        <p:spPr>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C262CF-5CC9-4929-99CD-9F101191856B}" type="slidenum">
              <a:rPr lang="en-GB" smtClean="0"/>
              <a:t>15</a:t>
            </a:fld>
            <a:endParaRPr lang="en-GB"/>
          </a:p>
        </p:txBody>
      </p:sp>
      <p:cxnSp>
        <p:nvCxnSpPr>
          <p:cNvPr id="8" name="Straight Connector 7"/>
          <p:cNvCxnSpPr/>
          <p:nvPr/>
        </p:nvCxnSpPr>
        <p:spPr>
          <a:xfrm>
            <a:off x="578108" y="1311116"/>
            <a:ext cx="1069144"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38992" y="1445740"/>
            <a:ext cx="5715000" cy="3538220"/>
          </a:xfrm>
          <a:prstGeom prst="rect">
            <a:avLst/>
          </a:prstGeom>
        </p:spPr>
        <p:txBody>
          <a:bodyPr wrap="square">
            <a:spAutoFit/>
          </a:bodyPr>
          <a:lstStyle/>
          <a:p>
            <a:pPr marL="285750" indent="-285750"/>
            <a:r>
              <a:rPr lang="zh-HK" altLang="en-US" sz="1400" dirty="0">
                <a:sym typeface="+mn-ea"/>
              </a:rPr>
              <a:t>Hikvision DS-2TP23-10VM/W</a:t>
            </a:r>
            <a:endParaRPr lang="zh-HK" altLang="en-US" sz="1400" dirty="0"/>
          </a:p>
          <a:p>
            <a:pPr marL="285750" indent="-285750">
              <a:buFont typeface="Arial" panose="020B0604020202020204" pitchFamily="34" charset="0"/>
              <a:buChar char="•"/>
            </a:pPr>
            <a:r>
              <a:rPr lang="zh-HK" altLang="en-US" sz="1400" dirty="0">
                <a:sym typeface="+mn-ea"/>
              </a:rPr>
              <a:t>384× 288 resolution(thermal),and 1080Presolution (optical)</a:t>
            </a:r>
            <a:endParaRPr lang="zh-HK" altLang="en-US" sz="1400" dirty="0"/>
          </a:p>
          <a:p>
            <a:pPr marL="285750" indent="-285750">
              <a:buFont typeface="Arial" panose="020B0604020202020204" pitchFamily="34" charset="0"/>
              <a:buChar char="•"/>
            </a:pPr>
            <a:r>
              <a:rPr lang="zh-HK" altLang="en-US" sz="1400" dirty="0">
                <a:sym typeface="+mn-ea"/>
              </a:rPr>
              <a:t>DDE (Digital Detail Enhancement) technique</a:t>
            </a:r>
            <a:endParaRPr lang="zh-HK" altLang="en-US" sz="1400" dirty="0"/>
          </a:p>
          <a:p>
            <a:pPr marL="285750" indent="-285750">
              <a:buFont typeface="Arial" panose="020B0604020202020204" pitchFamily="34" charset="0"/>
              <a:buChar char="•"/>
            </a:pPr>
            <a:r>
              <a:rPr lang="zh-HK" altLang="en-US" sz="1400" dirty="0">
                <a:sym typeface="+mn-ea"/>
              </a:rPr>
              <a:t>3D DNR, adaptive AGC (Automatic Gain Control)</a:t>
            </a:r>
            <a:endParaRPr lang="zh-HK" altLang="en-US" sz="1400" dirty="0"/>
          </a:p>
          <a:p>
            <a:pPr marL="285750" indent="-285750">
              <a:buFont typeface="Arial" panose="020B0604020202020204" pitchFamily="34" charset="0"/>
              <a:buChar char="•"/>
            </a:pPr>
            <a:r>
              <a:rPr lang="zh-HK" altLang="en-US" sz="1400" dirty="0">
                <a:sym typeface="+mn-ea"/>
              </a:rPr>
              <a:t>640×480 resolution 3.5’’ LCD touch display</a:t>
            </a:r>
            <a:endParaRPr lang="zh-HK" altLang="en-US" sz="1400" dirty="0"/>
          </a:p>
          <a:p>
            <a:pPr marL="285750" indent="-285750">
              <a:buFont typeface="Arial" panose="020B0604020202020204" pitchFamily="34" charset="0"/>
              <a:buChar char="•"/>
            </a:pPr>
            <a:r>
              <a:rPr lang="zh-HK" altLang="en-US" sz="1400" dirty="0">
                <a:sym typeface="+mn-ea"/>
              </a:rPr>
              <a:t>Built-in rechargeable Li-ion battery</a:t>
            </a:r>
            <a:endParaRPr lang="zh-HK" altLang="en-US" sz="1400" dirty="0"/>
          </a:p>
          <a:p>
            <a:pPr marL="285750" indent="-285750">
              <a:buFont typeface="Arial" panose="020B0604020202020204" pitchFamily="34" charset="0"/>
              <a:buChar char="•"/>
            </a:pPr>
            <a:r>
              <a:rPr lang="zh-HK" altLang="en-US" sz="1400" dirty="0">
                <a:sym typeface="+mn-ea"/>
              </a:rPr>
              <a:t>Up to fourhours continuous running</a:t>
            </a:r>
            <a:endParaRPr lang="zh-HK" altLang="en-US" sz="1400" dirty="0"/>
          </a:p>
          <a:p>
            <a:pPr marL="285750" indent="-285750">
              <a:buFont typeface="Arial" panose="020B0604020202020204" pitchFamily="34" charset="0"/>
              <a:buChar char="•"/>
            </a:pPr>
            <a:r>
              <a:rPr lang="zh-HK" altLang="en-US" sz="1400" dirty="0">
                <a:sym typeface="+mn-ea"/>
              </a:rPr>
              <a:t>Highlight</a:t>
            </a:r>
            <a:endParaRPr lang="zh-HK" altLang="en-US" sz="1400" dirty="0"/>
          </a:p>
          <a:p>
            <a:pPr marL="285750" indent="-285750">
              <a:buFont typeface="Arial" panose="020B0604020202020204" pitchFamily="34" charset="0"/>
              <a:buChar char="•"/>
            </a:pPr>
            <a:r>
              <a:rPr lang="zh-HK" altLang="en-US" sz="1400" dirty="0">
                <a:sym typeface="+mn-ea"/>
              </a:rPr>
              <a:t>Support maximum scan 3people/second</a:t>
            </a:r>
            <a:endParaRPr lang="zh-HK" altLang="en-US" sz="1400" dirty="0"/>
          </a:p>
          <a:p>
            <a:pPr marL="285750" indent="-285750">
              <a:buFont typeface="Arial" panose="020B0604020202020204" pitchFamily="34" charset="0"/>
              <a:buChar char="•"/>
            </a:pPr>
            <a:r>
              <a:rPr lang="zh-HK" altLang="en-US" sz="1400" dirty="0">
                <a:sym typeface="+mn-ea"/>
              </a:rPr>
              <a:t>Accuracy ±0.5° C</a:t>
            </a:r>
            <a:endParaRPr lang="zh-HK" altLang="en-US" sz="1400" dirty="0"/>
          </a:p>
          <a:p>
            <a:pPr marL="285750" indent="-285750">
              <a:buFont typeface="Arial" panose="020B0604020202020204" pitchFamily="34" charset="0"/>
              <a:buChar char="•"/>
            </a:pPr>
            <a:r>
              <a:rPr lang="en-US" altLang="zh-HK" sz="1400" dirty="0">
                <a:sym typeface="+mn-ea"/>
              </a:rPr>
              <a:t>Not s</a:t>
            </a:r>
            <a:r>
              <a:rPr lang="zh-HK" altLang="en-US" sz="1400" dirty="0">
                <a:sym typeface="+mn-ea"/>
              </a:rPr>
              <a:t>upport face detection </a:t>
            </a:r>
            <a:endParaRPr lang="zh-HK" altLang="en-US" sz="1400" dirty="0"/>
          </a:p>
          <a:p>
            <a:pPr marL="285750" indent="-285750">
              <a:buFont typeface="Arial" panose="020B0604020202020204" pitchFamily="34" charset="0"/>
              <a:buChar char="•"/>
            </a:pPr>
            <a:r>
              <a:rPr lang="zh-HK" altLang="en-US" sz="1400" dirty="0">
                <a:sym typeface="+mn-ea"/>
              </a:rPr>
              <a:t>Central Management Via Hikvision software</a:t>
            </a:r>
            <a:endParaRPr lang="zh-HK" altLang="en-US" sz="1400" dirty="0"/>
          </a:p>
          <a:p>
            <a:pPr marL="285750" indent="-285750">
              <a:buFont typeface="Arial" panose="020B0604020202020204" pitchFamily="34" charset="0"/>
              <a:buChar char="•"/>
            </a:pPr>
            <a:r>
              <a:rPr lang="en-US" altLang="zh-HK" sz="1400" dirty="0">
                <a:sym typeface="+mn-ea"/>
              </a:rPr>
              <a:t>Network connection, support hik-tharmal apps on tablet PC</a:t>
            </a:r>
            <a:endParaRPr lang="zh-HK" altLang="en-US" sz="1400" dirty="0"/>
          </a:p>
          <a:p>
            <a:pPr marL="285750" indent="-285750">
              <a:buFont typeface="Arial" panose="020B0604020202020204" pitchFamily="34" charset="0"/>
              <a:buChar char="•"/>
            </a:pPr>
            <a:r>
              <a:rPr lang="zh-HK" altLang="en-US" sz="1400" dirty="0">
                <a:sym typeface="+mn-ea"/>
              </a:rPr>
              <a:t>Sensitive environment impact</a:t>
            </a:r>
            <a:endParaRPr lang="zh-HK" altLang="en-US" sz="1400" dirty="0"/>
          </a:p>
          <a:p>
            <a:pPr marL="285750" indent="-285750">
              <a:buFont typeface="Arial" panose="020B0604020202020204" pitchFamily="34" charset="0"/>
              <a:buChar char="•"/>
            </a:pPr>
            <a:r>
              <a:rPr lang="zh-HK" altLang="en-US" sz="1400" dirty="0">
                <a:sym typeface="+mn-ea"/>
              </a:rPr>
              <a:t>Best Detect Range=1</a:t>
            </a:r>
            <a:r>
              <a:rPr lang="en-US" altLang="zh-HK" sz="1400" dirty="0">
                <a:sym typeface="+mn-ea"/>
              </a:rPr>
              <a:t>-2.5</a:t>
            </a:r>
            <a:r>
              <a:rPr lang="zh-HK" altLang="en-US" sz="1400" dirty="0">
                <a:sym typeface="+mn-ea"/>
              </a:rPr>
              <a:t>M</a:t>
            </a:r>
            <a:endParaRPr lang="zh-HK" altLang="en-US" sz="1400" dirty="0"/>
          </a:p>
          <a:p>
            <a:pPr marL="285750" indent="-285750"/>
            <a:endParaRPr lang="zh-HK" altLang="en-US" sz="1400" dirty="0"/>
          </a:p>
        </p:txBody>
      </p:sp>
      <p:sp>
        <p:nvSpPr>
          <p:cNvPr id="10" name="Rectangle 9"/>
          <p:cNvSpPr/>
          <p:nvPr/>
        </p:nvSpPr>
        <p:spPr>
          <a:xfrm>
            <a:off x="313078" y="2854942"/>
            <a:ext cx="5929515" cy="306705"/>
          </a:xfrm>
          <a:prstGeom prst="rect">
            <a:avLst/>
          </a:prstGeom>
        </p:spPr>
        <p:txBody>
          <a:bodyPr wrap="square">
            <a:spAutoFit/>
          </a:bodyPr>
          <a:lstStyle/>
          <a:p>
            <a:r>
              <a:rPr lang="zh-HK" altLang="en-US" sz="1400" dirty="0"/>
              <a:t>.</a:t>
            </a:r>
          </a:p>
        </p:txBody>
      </p:sp>
      <p:sp>
        <p:nvSpPr>
          <p:cNvPr id="99" name="TextBox 4"/>
          <p:cNvSpPr txBox="1"/>
          <p:nvPr/>
        </p:nvSpPr>
        <p:spPr>
          <a:xfrm>
            <a:off x="338992" y="690370"/>
            <a:ext cx="5454583" cy="572135"/>
          </a:xfrm>
          <a:prstGeom prst="rect">
            <a:avLst/>
          </a:prstGeom>
          <a:noFill/>
        </p:spPr>
        <p:txBody>
          <a:bodyPr wrap="square" rtlCol="0">
            <a:spAutoFit/>
          </a:bodyPr>
          <a:lstStyle/>
          <a:p>
            <a:pPr>
              <a:lnSpc>
                <a:spcPct val="125000"/>
              </a:lnSpc>
            </a:pPr>
            <a:r>
              <a:rPr lang="en-US" altLang="zh-HK" sz="1400" b="1" dirty="0">
                <a:latin typeface="微软雅黑" panose="020B0503020204020204" pitchFamily="34" charset="-122"/>
                <a:ea typeface="微软雅黑" panose="020B0503020204020204" pitchFamily="34" charset="-122"/>
              </a:rPr>
              <a:t>Scenarios</a:t>
            </a:r>
            <a:r>
              <a:rPr lang="en-US" altLang="zh-CN" sz="1400" b="1" dirty="0">
                <a:latin typeface="微软雅黑" panose="020B0503020204020204" pitchFamily="34" charset="-122"/>
                <a:ea typeface="微软雅黑" panose="020B0503020204020204" pitchFamily="34" charset="-122"/>
              </a:rPr>
              <a:t>: </a:t>
            </a:r>
          </a:p>
          <a:p>
            <a:pPr>
              <a:lnSpc>
                <a:spcPct val="125000"/>
              </a:lnSpc>
            </a:pPr>
            <a:r>
              <a:rPr lang="zh-HK" altLang="en-US" sz="1100" dirty="0">
                <a:sym typeface="+mn-ea"/>
              </a:rPr>
              <a:t>Enterprise</a:t>
            </a:r>
            <a:r>
              <a:rPr lang="en-US" altLang="zh-HK" sz="1100" dirty="0">
                <a:sym typeface="+mn-ea"/>
              </a:rPr>
              <a:t>,</a:t>
            </a:r>
            <a:r>
              <a:rPr lang="zh-HK" altLang="en-US" sz="1100" dirty="0">
                <a:sym typeface="+mn-ea"/>
              </a:rPr>
              <a:t>Large Office</a:t>
            </a:r>
            <a:r>
              <a:rPr lang="en-US" altLang="zh-HK" sz="1100" dirty="0">
                <a:sym typeface="+mn-ea"/>
              </a:rPr>
              <a:t>, Outdoor environment</a:t>
            </a:r>
            <a:endParaRPr lang="en-US" altLang="zh-HK" sz="1100" dirty="0">
              <a:solidFill>
                <a:srgbClr val="00B0F0"/>
              </a:solidFill>
              <a:latin typeface="微软雅黑" panose="020B0503020204020204" pitchFamily="34" charset="-122"/>
              <a:ea typeface="微软雅黑" panose="020B0503020204020204" pitchFamily="34" charset="-122"/>
              <a:sym typeface="+mn-ea"/>
            </a:endParaRPr>
          </a:p>
        </p:txBody>
      </p:sp>
      <p:pic>
        <p:nvPicPr>
          <p:cNvPr id="5" name="图片 4" descr="1568128229_1498094"/>
          <p:cNvPicPr>
            <a:picLocks noChangeAspect="1"/>
          </p:cNvPicPr>
          <p:nvPr/>
        </p:nvPicPr>
        <p:blipFill>
          <a:blip r:embed="rId2"/>
          <a:stretch>
            <a:fillRect/>
          </a:stretch>
        </p:blipFill>
        <p:spPr>
          <a:xfrm>
            <a:off x="6352540" y="777240"/>
            <a:ext cx="3940810" cy="3940810"/>
          </a:xfrm>
          <a:prstGeom prst="rect">
            <a:avLst/>
          </a:prstGeom>
        </p:spPr>
      </p:pic>
      <p:pic>
        <p:nvPicPr>
          <p:cNvPr id="6" name="图片 5"/>
          <p:cNvPicPr>
            <a:picLocks noChangeAspect="1"/>
          </p:cNvPicPr>
          <p:nvPr/>
        </p:nvPicPr>
        <p:blipFill>
          <a:blip r:embed="rId3"/>
          <a:stretch>
            <a:fillRect/>
          </a:stretch>
        </p:blipFill>
        <p:spPr>
          <a:xfrm>
            <a:off x="9170670" y="3259455"/>
            <a:ext cx="1767205" cy="2338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9"/>
                                        </p:tgtEl>
                                        <p:attrNameLst>
                                          <p:attrName>style.visibility</p:attrName>
                                        </p:attrNameLst>
                                      </p:cBhvr>
                                      <p:to>
                                        <p:strVal val="visible"/>
                                      </p:to>
                                    </p:set>
                                    <p:animEffect transition="in" filter="wipe(left)">
                                      <p:cBhvr>
                                        <p:cTn id="21"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標題 99"/>
          <p:cNvSpPr>
            <a:spLocks noGrp="1"/>
          </p:cNvSpPr>
          <p:nvPr>
            <p:ph type="title"/>
          </p:nvPr>
        </p:nvSpPr>
        <p:spPr/>
        <p:txBody>
          <a:bodyPr/>
          <a:lstStyle/>
          <a:p>
            <a:r>
              <a:rPr kumimoji="1" lang="en-US" altLang="zh-HK">
                <a:sym typeface="+mn-ea"/>
              </a:rPr>
              <a:t>Solution</a:t>
            </a:r>
            <a:r>
              <a:rPr kumimoji="1">
                <a:sym typeface="+mn-ea"/>
              </a:rPr>
              <a:t> </a:t>
            </a:r>
            <a:r>
              <a:rPr kumimoji="1" lang="en-US" altLang="zh-HK">
                <a:sym typeface="+mn-ea"/>
              </a:rPr>
              <a:t>5:</a:t>
            </a:r>
            <a:r>
              <a:rPr kumimoji="1">
                <a:sym typeface="+mn-ea"/>
              </a:rPr>
              <a:t> </a:t>
            </a:r>
            <a:r>
              <a:rPr kumimoji="1" lang="en-US" altLang="zh-HK">
                <a:sym typeface="+mn-ea"/>
              </a:rPr>
              <a:t>Lowend Handhald Thermal Camera</a:t>
            </a:r>
            <a:r>
              <a:rPr kumimoji="1" lang="en-US" altLang="zh-HK" b="0">
                <a:sym typeface="+mn-ea"/>
              </a:rPr>
              <a:t> </a:t>
            </a:r>
            <a:endParaRPr kumimoji="1" lang="zh-HK" altLang="en-US" b="0" dirty="0"/>
          </a:p>
        </p:txBody>
      </p:sp>
      <p:sp>
        <p:nvSpPr>
          <p:cNvPr id="3" name="Slide Number Placeholder 2"/>
          <p:cNvSpPr>
            <a:spLocks noGrp="1"/>
          </p:cNvSpPr>
          <p:nvPr>
            <p:ph type="sldNum" sz="quarter" idx="12"/>
          </p:nvPr>
        </p:nvSpPr>
        <p:spPr>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C262CF-5CC9-4929-99CD-9F101191856B}" type="slidenum">
              <a:rPr lang="en-GB" smtClean="0"/>
              <a:t>16</a:t>
            </a:fld>
            <a:endParaRPr lang="en-GB"/>
          </a:p>
        </p:txBody>
      </p:sp>
      <p:cxnSp>
        <p:nvCxnSpPr>
          <p:cNvPr id="8" name="Straight Connector 7"/>
          <p:cNvCxnSpPr/>
          <p:nvPr/>
        </p:nvCxnSpPr>
        <p:spPr>
          <a:xfrm>
            <a:off x="578108" y="1311116"/>
            <a:ext cx="1069144"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38992" y="1445740"/>
            <a:ext cx="5715000" cy="2891790"/>
          </a:xfrm>
          <a:prstGeom prst="rect">
            <a:avLst/>
          </a:prstGeom>
        </p:spPr>
        <p:txBody>
          <a:bodyPr wrap="square">
            <a:spAutoFit/>
          </a:bodyPr>
          <a:lstStyle/>
          <a:p>
            <a:r>
              <a:rPr lang="zh-HK" altLang="en-US" sz="1400" dirty="0"/>
              <a:t>Hikvision DS-2TP</a:t>
            </a:r>
            <a:r>
              <a:rPr lang="en-US" altLang="zh-HK" sz="1400" dirty="0"/>
              <a:t>31B</a:t>
            </a:r>
            <a:r>
              <a:rPr lang="zh-HK" altLang="en-US" sz="1400" dirty="0"/>
              <a:t>-</a:t>
            </a:r>
            <a:r>
              <a:rPr lang="en-US" altLang="zh-HK" sz="1400" dirty="0"/>
              <a:t>3AUF</a:t>
            </a:r>
            <a:endParaRPr lang="zh-HK" altLang="en-US" sz="1400" dirty="0"/>
          </a:p>
          <a:p>
            <a:pPr marL="285750" indent="-285750">
              <a:buFont typeface="Arial" panose="020B0604020202020204" pitchFamily="34" charset="0"/>
              <a:buChar char="•"/>
            </a:pPr>
            <a:r>
              <a:rPr lang="zh-HK" altLang="en-US" sz="1400" dirty="0"/>
              <a:t>High sensitivity sensor with 160 x 120 resolution</a:t>
            </a:r>
          </a:p>
          <a:p>
            <a:pPr marL="285750" indent="-285750">
              <a:buFont typeface="Arial" panose="020B0604020202020204" pitchFamily="34" charset="0"/>
              <a:buChar char="•"/>
            </a:pPr>
            <a:r>
              <a:rPr lang="zh-HK" altLang="en-US" sz="1400" dirty="0"/>
              <a:t>High quality 320 x 240 resolution 2.4'' LCD display</a:t>
            </a:r>
          </a:p>
          <a:p>
            <a:pPr marL="285750" indent="-285750">
              <a:buFont typeface="Arial" panose="020B0604020202020204" pitchFamily="34" charset="0"/>
              <a:buChar char="•"/>
            </a:pPr>
            <a:r>
              <a:rPr lang="zh-HK" altLang="en-US" sz="1400" dirty="0"/>
              <a:t>Up to 4 palettes</a:t>
            </a:r>
          </a:p>
          <a:p>
            <a:pPr marL="285750" indent="-285750">
              <a:buFont typeface="Arial" panose="020B0604020202020204" pitchFamily="34" charset="0"/>
              <a:buChar char="•"/>
            </a:pPr>
            <a:r>
              <a:rPr lang="zh-HK" altLang="en-US" sz="1400" dirty="0"/>
              <a:t>Wide temperature measurement range: -20 - 550° C</a:t>
            </a:r>
          </a:p>
          <a:p>
            <a:pPr marL="285750" indent="-285750">
              <a:buFont typeface="Arial" panose="020B0604020202020204" pitchFamily="34" charset="0"/>
              <a:buChar char="•"/>
            </a:pPr>
            <a:r>
              <a:rPr lang="zh-HK" altLang="en-US" sz="1400" dirty="0"/>
              <a:t>High temperature measurement accuracy: Up to ±</a:t>
            </a:r>
            <a:r>
              <a:rPr lang="en-US" altLang="zh-HK" sz="1400" dirty="0"/>
              <a:t>0.5</a:t>
            </a:r>
            <a:r>
              <a:rPr lang="zh-HK" altLang="en-US" sz="1400" dirty="0"/>
              <a:t>° C, ±</a:t>
            </a:r>
            <a:r>
              <a:rPr lang="en-US" altLang="zh-HK" sz="1400" dirty="0"/>
              <a:t>0.5</a:t>
            </a:r>
            <a:r>
              <a:rPr lang="zh-HK" altLang="en-US" sz="1400" dirty="0"/>
              <a:t>%</a:t>
            </a:r>
          </a:p>
          <a:p>
            <a:pPr marL="285750" indent="-285750">
              <a:buFont typeface="Arial" panose="020B0604020202020204" pitchFamily="34" charset="0"/>
              <a:buChar char="•"/>
            </a:pPr>
            <a:r>
              <a:rPr lang="zh-HK" altLang="en-US" sz="1400" dirty="0"/>
              <a:t>Long-distance laser light supplement for thermography targets</a:t>
            </a:r>
          </a:p>
          <a:p>
            <a:pPr marL="285750" indent="-285750">
              <a:buFont typeface="Arial" panose="020B0604020202020204" pitchFamily="34" charset="0"/>
              <a:buChar char="•"/>
            </a:pPr>
            <a:r>
              <a:rPr lang="zh-HK" altLang="en-US" sz="1400" dirty="0"/>
              <a:t>Built-in rechargeable Li-ion battery</a:t>
            </a:r>
          </a:p>
          <a:p>
            <a:pPr marL="285750" indent="-285750">
              <a:buFont typeface="Arial" panose="020B0604020202020204" pitchFamily="34" charset="0"/>
              <a:buChar char="•"/>
            </a:pPr>
            <a:r>
              <a:rPr lang="zh-HK" altLang="en-US" sz="1400" dirty="0"/>
              <a:t>Up to 8 hours continuous operatio</a:t>
            </a:r>
          </a:p>
          <a:p>
            <a:pPr marL="285750" indent="-285750">
              <a:buFont typeface="Arial" panose="020B0604020202020204" pitchFamily="34" charset="0"/>
              <a:buChar char="•"/>
            </a:pPr>
            <a:r>
              <a:rPr lang="zh-HK" altLang="en-US" sz="1400" dirty="0"/>
              <a:t>Best Detect Range=1</a:t>
            </a:r>
            <a:r>
              <a:rPr lang="en-US" altLang="zh-HK" sz="1400" dirty="0"/>
              <a:t>-2.5</a:t>
            </a:r>
            <a:r>
              <a:rPr lang="zh-HK" altLang="en-US" sz="1400" dirty="0"/>
              <a:t>M</a:t>
            </a:r>
          </a:p>
          <a:p>
            <a:pPr marL="285750" indent="-285750">
              <a:buFont typeface="Arial" panose="020B0604020202020204" pitchFamily="34" charset="0"/>
              <a:buChar char="•"/>
            </a:pPr>
            <a:r>
              <a:rPr lang="en-US" altLang="zh-HK" sz="1400" dirty="0"/>
              <a:t>Not support any video output</a:t>
            </a:r>
          </a:p>
          <a:p>
            <a:pPr marL="285750" indent="-285750">
              <a:buFont typeface="Arial" panose="020B0604020202020204" pitchFamily="34" charset="0"/>
              <a:buChar char="•"/>
            </a:pPr>
            <a:r>
              <a:rPr lang="en-US" altLang="zh-HK" sz="1400" dirty="0"/>
              <a:t>Must for indoor environment </a:t>
            </a:r>
            <a:endParaRPr lang="zh-HK" altLang="en-US" sz="1400" dirty="0"/>
          </a:p>
          <a:p>
            <a:pPr marL="285750" indent="-285750"/>
            <a:endParaRPr lang="zh-HK" altLang="en-US" sz="1400" dirty="0"/>
          </a:p>
        </p:txBody>
      </p:sp>
      <p:sp>
        <p:nvSpPr>
          <p:cNvPr id="10" name="Rectangle 9"/>
          <p:cNvSpPr/>
          <p:nvPr/>
        </p:nvSpPr>
        <p:spPr>
          <a:xfrm>
            <a:off x="313078" y="2854942"/>
            <a:ext cx="5929515" cy="306705"/>
          </a:xfrm>
          <a:prstGeom prst="rect">
            <a:avLst/>
          </a:prstGeom>
        </p:spPr>
        <p:txBody>
          <a:bodyPr wrap="square">
            <a:spAutoFit/>
          </a:bodyPr>
          <a:lstStyle/>
          <a:p>
            <a:r>
              <a:rPr lang="zh-HK" altLang="en-US" sz="1400" dirty="0"/>
              <a:t>.</a:t>
            </a:r>
          </a:p>
        </p:txBody>
      </p:sp>
      <p:sp>
        <p:nvSpPr>
          <p:cNvPr id="99" name="TextBox 4"/>
          <p:cNvSpPr txBox="1"/>
          <p:nvPr/>
        </p:nvSpPr>
        <p:spPr>
          <a:xfrm>
            <a:off x="338992" y="690370"/>
            <a:ext cx="5454583" cy="572135"/>
          </a:xfrm>
          <a:prstGeom prst="rect">
            <a:avLst/>
          </a:prstGeom>
          <a:noFill/>
        </p:spPr>
        <p:txBody>
          <a:bodyPr wrap="square" rtlCol="0">
            <a:spAutoFit/>
          </a:bodyPr>
          <a:lstStyle/>
          <a:p>
            <a:pPr>
              <a:lnSpc>
                <a:spcPct val="125000"/>
              </a:lnSpc>
            </a:pPr>
            <a:r>
              <a:rPr lang="en-US" altLang="zh-HK" sz="1400" b="1" dirty="0">
                <a:latin typeface="微软雅黑" panose="020B0503020204020204" pitchFamily="34" charset="-122"/>
                <a:ea typeface="微软雅黑" panose="020B0503020204020204" pitchFamily="34" charset="-122"/>
              </a:rPr>
              <a:t>Scenarios</a:t>
            </a:r>
            <a:r>
              <a:rPr lang="en-US" altLang="zh-CN" sz="1400" b="1" dirty="0">
                <a:latin typeface="微软雅黑" panose="020B0503020204020204" pitchFamily="34" charset="-122"/>
                <a:ea typeface="微软雅黑" panose="020B0503020204020204" pitchFamily="34" charset="-122"/>
              </a:rPr>
              <a:t>: </a:t>
            </a:r>
          </a:p>
          <a:p>
            <a:pPr>
              <a:lnSpc>
                <a:spcPct val="125000"/>
              </a:lnSpc>
            </a:pPr>
            <a:r>
              <a:rPr lang="en-US" sz="1100" dirty="0">
                <a:sym typeface="+mn-ea"/>
              </a:rPr>
              <a:t>SMB,retail store</a:t>
            </a:r>
            <a:endParaRPr lang="en-US" sz="1100" dirty="0">
              <a:solidFill>
                <a:srgbClr val="00B0F0"/>
              </a:solidFill>
              <a:latin typeface="微软雅黑" panose="020B0503020204020204" pitchFamily="34" charset="-122"/>
              <a:ea typeface="微软雅黑" panose="020B0503020204020204" pitchFamily="34" charset="-122"/>
              <a:sym typeface="+mn-ea"/>
            </a:endParaRPr>
          </a:p>
        </p:txBody>
      </p:sp>
      <p:pic>
        <p:nvPicPr>
          <p:cNvPr id="4" name="图片 3" descr="DS-2TP31B-3AUF-2"/>
          <p:cNvPicPr>
            <a:picLocks noChangeAspect="1"/>
          </p:cNvPicPr>
          <p:nvPr/>
        </p:nvPicPr>
        <p:blipFill>
          <a:blip r:embed="rId2"/>
          <a:stretch>
            <a:fillRect/>
          </a:stretch>
        </p:blipFill>
        <p:spPr>
          <a:xfrm>
            <a:off x="5892165" y="1009015"/>
            <a:ext cx="4898390" cy="41929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9"/>
                                        </p:tgtEl>
                                        <p:attrNameLst>
                                          <p:attrName>style.visibility</p:attrName>
                                        </p:attrNameLst>
                                      </p:cBhvr>
                                      <p:to>
                                        <p:strVal val="visible"/>
                                      </p:to>
                                    </p:set>
                                    <p:animEffect transition="in" filter="wipe(left)">
                                      <p:cBhvr>
                                        <p:cTn id="21"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3030" y="3137043"/>
            <a:ext cx="4712006" cy="1670073"/>
          </a:xfrm>
          <a:prstGeom prst="rect">
            <a:avLst/>
          </a:prstGeom>
        </p:spPr>
        <p:txBody>
          <a:bodyPr wrap="square" anchor="ctr">
            <a:spAutoFit/>
          </a:bodyPr>
          <a:lstStyle/>
          <a:p>
            <a:pPr>
              <a:lnSpc>
                <a:spcPct val="150000"/>
              </a:lnSpc>
            </a:pPr>
            <a:r>
              <a:rPr lang="en-US" altLang="zh-HK" sz="1400" b="1" dirty="0">
                <a:latin typeface="微软雅黑" panose="020B0503020204020204" pitchFamily="34" charset="-122"/>
                <a:ea typeface="微软雅黑" panose="020B0503020204020204" pitchFamily="34" charset="-122"/>
              </a:rPr>
              <a:t>Solution</a:t>
            </a:r>
            <a:r>
              <a:rPr lang="en-US" altLang="zh-CN" sz="1400" b="1" dirty="0">
                <a:latin typeface="微软雅黑" panose="020B0503020204020204" pitchFamily="34" charset="-122"/>
                <a:ea typeface="微软雅黑" panose="020B0503020204020204" pitchFamily="34" charset="-122"/>
              </a:rPr>
              <a:t>:</a:t>
            </a:r>
          </a:p>
          <a:p>
            <a:pPr>
              <a:lnSpc>
                <a:spcPct val="150000"/>
              </a:lnSpc>
            </a:pPr>
            <a:r>
              <a:rPr lang="en-US" altLang="zh-CN" sz="1400" b="1" dirty="0">
                <a:latin typeface="微软雅黑" panose="020B0503020204020204" pitchFamily="34" charset="-122"/>
                <a:ea typeface="微软雅黑" panose="020B0503020204020204" pitchFamily="34" charset="-122"/>
              </a:rPr>
              <a:t>Before entering, perform a temperature test, normally open the gate, and make an alarm.</a:t>
            </a:r>
          </a:p>
          <a:p>
            <a:pPr>
              <a:lnSpc>
                <a:spcPct val="150000"/>
              </a:lnSpc>
            </a:pPr>
            <a:r>
              <a:rPr lang="en-US" altLang="zh-CN" sz="1400" b="1" dirty="0">
                <a:latin typeface="微软雅黑" panose="020B0503020204020204" pitchFamily="34" charset="-122"/>
                <a:ea typeface="微软雅黑" panose="020B0503020204020204" pitchFamily="34" charset="-122"/>
              </a:rPr>
              <a:t>For abnormal situations, the staff intervened and tested again to control the personnel</a:t>
            </a:r>
            <a:endParaRPr lang="en-US" altLang="zh-CN" sz="14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423030" y="5407547"/>
            <a:ext cx="5499098" cy="418128"/>
          </a:xfrm>
          <a:prstGeom prst="rect">
            <a:avLst/>
          </a:prstGeom>
          <a:noFill/>
        </p:spPr>
        <p:txBody>
          <a:bodyPr wrap="square" rtlCol="0">
            <a:spAutoFit/>
          </a:bodyPr>
          <a:lstStyle/>
          <a:p>
            <a:pPr>
              <a:lnSpc>
                <a:spcPct val="150000"/>
              </a:lnSpc>
            </a:pPr>
            <a:r>
              <a:rPr lang="en-US" altLang="zh-CN" sz="1600" b="1" dirty="0">
                <a:solidFill>
                  <a:srgbClr val="C00000"/>
                </a:solidFill>
                <a:latin typeface="微软雅黑" panose="020B0503020204020204" pitchFamily="34" charset="-122"/>
                <a:ea typeface="微软雅黑" panose="020B0503020204020204" pitchFamily="34" charset="-122"/>
              </a:rPr>
              <a:t>Accuracy</a:t>
            </a:r>
            <a:r>
              <a:rPr lang="zh-HK" altLang="en-US" sz="1600" b="1" dirty="0">
                <a:solidFill>
                  <a:srgbClr val="C00000"/>
                </a:solidFill>
                <a:latin typeface="微软雅黑" panose="020B0503020204020204" pitchFamily="34" charset="-122"/>
                <a:ea typeface="微软雅黑" panose="020B0503020204020204" pitchFamily="34" charset="-122"/>
              </a:rPr>
              <a:t> </a:t>
            </a:r>
            <a:r>
              <a:rPr lang="en-US" altLang="zh-CN" sz="1600" b="1" dirty="0">
                <a:solidFill>
                  <a:srgbClr val="C00000"/>
                </a:solidFill>
                <a:latin typeface="微软雅黑" panose="020B0503020204020204" pitchFamily="34" charset="-122"/>
                <a:ea typeface="微软雅黑" panose="020B0503020204020204" pitchFamily="34" charset="-122"/>
              </a:rPr>
              <a:t>: ± 0.3 ℃ range: 30-45 ℃</a:t>
            </a:r>
          </a:p>
        </p:txBody>
      </p:sp>
      <p:sp>
        <p:nvSpPr>
          <p:cNvPr id="8" name="标题 1"/>
          <p:cNvSpPr txBox="1"/>
          <p:nvPr/>
        </p:nvSpPr>
        <p:spPr>
          <a:xfrm>
            <a:off x="314018" y="2080615"/>
            <a:ext cx="5454583" cy="721453"/>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indent="76200" eaLnBrk="0" fontAlgn="base" hangingPunct="0">
              <a:lnSpc>
                <a:spcPct val="100000"/>
              </a:lnSpc>
              <a:spcAft>
                <a:spcPct val="0"/>
              </a:spcAft>
            </a:pPr>
            <a:r>
              <a:rPr lang="en-US" altLang="zh-CN" sz="1600" dirty="0">
                <a:solidFill>
                  <a:schemeClr val="bg2">
                    <a:lumMod val="50000"/>
                  </a:schemeClr>
                </a:solidFill>
                <a:latin typeface="微软雅黑" panose="020B0503020204020204" pitchFamily="34" charset="-122"/>
                <a:ea typeface="微软雅黑" panose="020B0503020204020204" pitchFamily="34" charset="-122"/>
              </a:rPr>
              <a:t>Solution</a:t>
            </a:r>
            <a:r>
              <a:rPr lang="zh-HK" altLang="en-US" sz="1600" dirty="0">
                <a:solidFill>
                  <a:schemeClr val="bg2">
                    <a:lumMod val="50000"/>
                  </a:schemeClr>
                </a:solidFill>
                <a:latin typeface="微软雅黑" panose="020B0503020204020204" pitchFamily="34" charset="-122"/>
                <a:ea typeface="微软雅黑" panose="020B0503020204020204" pitchFamily="34" charset="-122"/>
              </a:rPr>
              <a:t> </a:t>
            </a:r>
            <a:r>
              <a:rPr lang="en-US" altLang="zh-HK" sz="1600" dirty="0">
                <a:solidFill>
                  <a:schemeClr val="bg2">
                    <a:lumMod val="50000"/>
                  </a:schemeClr>
                </a:solidFill>
                <a:latin typeface="微软雅黑" panose="020B0503020204020204" pitchFamily="34" charset="-122"/>
                <a:ea typeface="微软雅黑" panose="020B0503020204020204" pitchFamily="34" charset="-122"/>
              </a:rPr>
              <a:t>A:</a:t>
            </a:r>
          </a:p>
          <a:p>
            <a:pPr indent="76200" eaLnBrk="0" fontAlgn="base" hangingPunct="0">
              <a:lnSpc>
                <a:spcPct val="100000"/>
              </a:lnSpc>
              <a:spcAft>
                <a:spcPct val="0"/>
              </a:spcAft>
            </a:pPr>
            <a:r>
              <a:rPr lang="en-US" altLang="zh-CN" sz="1600" dirty="0">
                <a:solidFill>
                  <a:schemeClr val="bg2">
                    <a:lumMod val="50000"/>
                  </a:schemeClr>
                </a:solidFill>
                <a:latin typeface="微软雅黑" panose="020B0503020204020204" pitchFamily="34" charset="-122"/>
                <a:ea typeface="微软雅黑" panose="020B0503020204020204" pitchFamily="34" charset="-122"/>
              </a:rPr>
              <a:t>Integrated temperature measurement</a:t>
            </a:r>
            <a:r>
              <a:rPr lang="zh-HK" altLang="en-US" sz="1600" dirty="0">
                <a:solidFill>
                  <a:schemeClr val="bg2">
                    <a:lumMod val="50000"/>
                  </a:schemeClr>
                </a:solidFill>
                <a:latin typeface="微软雅黑" panose="020B0503020204020204" pitchFamily="34" charset="-122"/>
                <a:ea typeface="微软雅黑" panose="020B0503020204020204" pitchFamily="34" charset="-122"/>
              </a:rPr>
              <a:t> </a:t>
            </a:r>
            <a:endParaRPr lang="en-US" altLang="zh-HK" sz="1600" dirty="0">
              <a:solidFill>
                <a:schemeClr val="bg2">
                  <a:lumMod val="50000"/>
                </a:schemeClr>
              </a:solidFill>
              <a:latin typeface="微软雅黑" panose="020B0503020204020204" pitchFamily="34" charset="-122"/>
              <a:ea typeface="微软雅黑" panose="020B0503020204020204" pitchFamily="34" charset="-122"/>
            </a:endParaRPr>
          </a:p>
          <a:p>
            <a:pPr indent="76200" eaLnBrk="0" fontAlgn="base" hangingPunct="0">
              <a:lnSpc>
                <a:spcPct val="100000"/>
              </a:lnSpc>
              <a:spcAft>
                <a:spcPct val="0"/>
              </a:spcAft>
            </a:pPr>
            <a:r>
              <a:rPr lang="en-US" altLang="zh-CN" sz="1600" dirty="0">
                <a:solidFill>
                  <a:schemeClr val="bg2">
                    <a:lumMod val="50000"/>
                  </a:schemeClr>
                </a:solidFill>
                <a:latin typeface="微软雅黑" panose="020B0503020204020204" pitchFamily="34" charset="-122"/>
                <a:ea typeface="微软雅黑" panose="020B0503020204020204" pitchFamily="34" charset="-122"/>
              </a:rPr>
              <a:t>personnel gate channel</a:t>
            </a:r>
          </a:p>
        </p:txBody>
      </p:sp>
      <p:grpSp>
        <p:nvGrpSpPr>
          <p:cNvPr id="10" name="群組 9"/>
          <p:cNvGrpSpPr/>
          <p:nvPr/>
        </p:nvGrpSpPr>
        <p:grpSpPr>
          <a:xfrm>
            <a:off x="5026024" y="2520738"/>
            <a:ext cx="6568360" cy="2652957"/>
            <a:chOff x="6555871" y="3924362"/>
            <a:chExt cx="5019608" cy="2155442"/>
          </a:xfrm>
        </p:grpSpPr>
        <p:pic>
          <p:nvPicPr>
            <p:cNvPr id="5" name="图片 2" descr="0166 0534 A6"/>
            <p:cNvPicPr>
              <a:picLocks noChangeAspect="1" noChangeArrowheads="1"/>
            </p:cNvPicPr>
            <p:nvPr/>
          </p:nvPicPr>
          <p:blipFill>
            <a:blip r:embed="rId3" cstate="email"/>
            <a:srcRect/>
            <a:stretch>
              <a:fillRect/>
            </a:stretch>
          </p:blipFill>
          <p:spPr bwMode="auto">
            <a:xfrm>
              <a:off x="6966658" y="3924362"/>
              <a:ext cx="1225529" cy="1442783"/>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6555871" y="3924362"/>
              <a:ext cx="5019608" cy="2155442"/>
            </a:xfrm>
            <a:prstGeom prst="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pic>
          <p:nvPicPr>
            <p:cNvPr id="3" name="图片 2"/>
            <p:cNvPicPr>
              <a:picLocks noChangeAspect="1"/>
            </p:cNvPicPr>
            <p:nvPr/>
          </p:nvPicPr>
          <p:blipFill>
            <a:blip r:embed="rId4" cstate="email"/>
            <a:stretch>
              <a:fillRect/>
            </a:stretch>
          </p:blipFill>
          <p:spPr>
            <a:xfrm>
              <a:off x="9234426" y="4129445"/>
              <a:ext cx="1578147" cy="1032615"/>
            </a:xfrm>
            <a:prstGeom prst="rect">
              <a:avLst/>
            </a:prstGeom>
          </p:spPr>
        </p:pic>
        <p:sp>
          <p:nvSpPr>
            <p:cNvPr id="17" name="矩形 16"/>
            <p:cNvSpPr/>
            <p:nvPr/>
          </p:nvSpPr>
          <p:spPr>
            <a:xfrm>
              <a:off x="8537967" y="4499104"/>
              <a:ext cx="451406" cy="615553"/>
            </a:xfrm>
            <a:prstGeom prst="rect">
              <a:avLst/>
            </a:prstGeom>
            <a:noFill/>
          </p:spPr>
          <p:txBody>
            <a:bodyPr wrap="none" lIns="121920" tIns="60960" rIns="121920" bIns="60960">
              <a:spAutoFit/>
            </a:bodyPr>
            <a:lstStyle/>
            <a:p>
              <a:pPr algn="ctr"/>
              <a:r>
                <a:rPr lang="en-US" altLang="zh-CN" sz="3200" dirty="0">
                  <a:ln w="0"/>
                  <a:solidFill>
                    <a:schemeClr val="accent1"/>
                  </a:solidFill>
                  <a:effectLst>
                    <a:outerShdw blurRad="38100" dist="25400" dir="5400000" algn="ctr" rotWithShape="0">
                      <a:srgbClr val="6E747A">
                        <a:alpha val="43000"/>
                      </a:srgbClr>
                    </a:outerShdw>
                  </a:effectLst>
                </a:rPr>
                <a:t>+</a:t>
              </a:r>
              <a:endParaRPr lang="zh-CN" altLang="en-US" sz="3200" dirty="0">
                <a:ln w="0"/>
                <a:solidFill>
                  <a:schemeClr val="accent1"/>
                </a:solidFill>
                <a:effectLst>
                  <a:outerShdw blurRad="38100" dist="25400" dir="5400000" algn="ctr" rotWithShape="0">
                    <a:srgbClr val="6E747A">
                      <a:alpha val="43000"/>
                    </a:srgbClr>
                  </a:outerShdw>
                </a:effectLst>
              </a:endParaRPr>
            </a:p>
          </p:txBody>
        </p:sp>
        <p:sp>
          <p:nvSpPr>
            <p:cNvPr id="19" name="文本框 18"/>
            <p:cNvSpPr txBox="1"/>
            <p:nvPr/>
          </p:nvSpPr>
          <p:spPr>
            <a:xfrm>
              <a:off x="6700360" y="5355524"/>
              <a:ext cx="2534067" cy="707694"/>
            </a:xfrm>
            <a:prstGeom prst="rect">
              <a:avLst/>
            </a:prstGeom>
            <a:noFill/>
          </p:spPr>
          <p:txBody>
            <a:bodyPr wrap="square" rtlCol="0">
              <a:spAutoFit/>
            </a:bodyPr>
            <a:lstStyle/>
            <a:p>
              <a:r>
                <a:rPr kumimoji="1" lang="en-US" altLang="zh-CN" sz="1335" dirty="0">
                  <a:latin typeface="微软雅黑" panose="020B0503020204020204" pitchFamily="34" charset="-122"/>
                  <a:ea typeface="微软雅黑" panose="020B0503020204020204" pitchFamily="34" charset="-122"/>
                </a:rPr>
                <a:t>Integrated temperature measurement personnel gate channel</a:t>
              </a:r>
              <a:endParaRPr kumimoji="1" lang="zh-CN" altLang="en-US" sz="1335"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9234426" y="5375378"/>
              <a:ext cx="1853076" cy="241672"/>
            </a:xfrm>
            <a:prstGeom prst="rect">
              <a:avLst/>
            </a:prstGeom>
            <a:noFill/>
          </p:spPr>
          <p:txBody>
            <a:bodyPr wrap="square" rtlCol="0">
              <a:spAutoFit/>
            </a:bodyPr>
            <a:lstStyle/>
            <a:p>
              <a:r>
                <a:rPr kumimoji="1" lang="en-US" altLang="zh-HK" sz="1335" dirty="0">
                  <a:solidFill>
                    <a:schemeClr val="bg1"/>
                  </a:solidFill>
                  <a:latin typeface="微软雅黑" panose="020B0503020204020204" pitchFamily="34" charset="-122"/>
                  <a:ea typeface="微软雅黑" panose="020B0503020204020204" pitchFamily="34" charset="-122"/>
                </a:rPr>
                <a:t>Controlling</a:t>
              </a:r>
              <a:r>
                <a:rPr kumimoji="1" lang="zh-HK" altLang="en-US" sz="1335" dirty="0">
                  <a:solidFill>
                    <a:schemeClr val="bg1"/>
                  </a:solidFill>
                  <a:latin typeface="微软雅黑" panose="020B0503020204020204" pitchFamily="34" charset="-122"/>
                  <a:ea typeface="微软雅黑" panose="020B0503020204020204" pitchFamily="34" charset="-122"/>
                </a:rPr>
                <a:t> </a:t>
              </a:r>
              <a:r>
                <a:rPr kumimoji="1" lang="en-US" altLang="zh-HK" sz="1335" dirty="0">
                  <a:solidFill>
                    <a:schemeClr val="bg1"/>
                  </a:solidFill>
                  <a:latin typeface="微软雅黑" panose="020B0503020204020204" pitchFamily="34" charset="-122"/>
                  <a:ea typeface="微软雅黑" panose="020B0503020204020204" pitchFamily="34" charset="-122"/>
                </a:rPr>
                <a:t>Platform</a:t>
              </a:r>
              <a:endParaRPr kumimoji="1" lang="zh-CN" altLang="en-US" sz="1335" dirty="0">
                <a:solidFill>
                  <a:schemeClr val="bg1"/>
                </a:solidFill>
                <a:latin typeface="微软雅黑" panose="020B0503020204020204" pitchFamily="34" charset="-122"/>
                <a:ea typeface="微软雅黑" panose="020B0503020204020204" pitchFamily="34" charset="-122"/>
              </a:endParaRPr>
            </a:p>
          </p:txBody>
        </p:sp>
      </p:grpSp>
      <p:sp>
        <p:nvSpPr>
          <p:cNvPr id="9" name="標題 8"/>
          <p:cNvSpPr>
            <a:spLocks noGrp="1"/>
          </p:cNvSpPr>
          <p:nvPr>
            <p:ph type="title"/>
          </p:nvPr>
        </p:nvSpPr>
        <p:spPr/>
        <p:txBody>
          <a:bodyPr>
            <a:normAutofit/>
          </a:bodyPr>
          <a:lstStyle/>
          <a:p>
            <a:r>
              <a:rPr kumimoji="1" lang="en-US" altLang="zh-HK" dirty="0"/>
              <a:t>Solution</a:t>
            </a:r>
            <a:r>
              <a:rPr kumimoji="1" lang="zh-HK" altLang="en-US" dirty="0"/>
              <a:t> </a:t>
            </a:r>
            <a:r>
              <a:rPr kumimoji="1" lang="en-US" altLang="zh-HK" dirty="0"/>
              <a:t>4: </a:t>
            </a:r>
            <a:r>
              <a:rPr kumimoji="1" lang="en-US" altLang="zh-HK" b="0" dirty="0"/>
              <a:t>Temperat</a:t>
            </a:r>
            <a:r>
              <a:rPr kumimoji="1" lang="en-US" altLang="zh-HK" b="0" dirty="0">
                <a:solidFill>
                  <a:schemeClr val="bg1"/>
                </a:solidFill>
              </a:rPr>
              <a:t>ure measurement gate</a:t>
            </a:r>
            <a:endParaRPr kumimoji="1" lang="zh-HK" altLang="en-US" b="0" dirty="0">
              <a:solidFill>
                <a:schemeClr val="bg1"/>
              </a:solidFill>
            </a:endParaRPr>
          </a:p>
        </p:txBody>
      </p:sp>
      <p:sp>
        <p:nvSpPr>
          <p:cNvPr id="34" name="TextBox 4"/>
          <p:cNvSpPr txBox="1"/>
          <p:nvPr/>
        </p:nvSpPr>
        <p:spPr>
          <a:xfrm>
            <a:off x="338992" y="690370"/>
            <a:ext cx="5454583" cy="765466"/>
          </a:xfrm>
          <a:prstGeom prst="rect">
            <a:avLst/>
          </a:prstGeom>
          <a:noFill/>
        </p:spPr>
        <p:txBody>
          <a:bodyPr wrap="square" rtlCol="0">
            <a:spAutoFit/>
          </a:bodyPr>
          <a:lstStyle/>
          <a:p>
            <a:pPr>
              <a:lnSpc>
                <a:spcPct val="125000"/>
              </a:lnSpc>
            </a:pPr>
            <a:r>
              <a:rPr lang="en-US" altLang="zh-HK" sz="1400" b="1" dirty="0">
                <a:latin typeface="微软雅黑" panose="020B0503020204020204" pitchFamily="34" charset="-122"/>
                <a:ea typeface="微软雅黑" panose="020B0503020204020204" pitchFamily="34" charset="-122"/>
              </a:rPr>
              <a:t>Scenarios</a:t>
            </a:r>
            <a:r>
              <a:rPr lang="en-US" altLang="zh-CN" sz="1400" b="1" dirty="0">
                <a:latin typeface="微软雅黑" panose="020B0503020204020204" pitchFamily="34" charset="-122"/>
                <a:ea typeface="微软雅黑" panose="020B0503020204020204" pitchFamily="34" charset="-122"/>
              </a:rPr>
              <a:t>: </a:t>
            </a:r>
          </a:p>
          <a:p>
            <a:pPr>
              <a:lnSpc>
                <a:spcPct val="125000"/>
              </a:lnSpc>
            </a:pPr>
            <a:r>
              <a:rPr lang="en-US" altLang="zh-CN" sz="1100" dirty="0">
                <a:solidFill>
                  <a:schemeClr val="accent1">
                    <a:lumMod val="60000"/>
                    <a:lumOff val="40000"/>
                  </a:schemeClr>
                </a:solidFill>
                <a:latin typeface="微软雅黑" panose="020B0503020204020204" pitchFamily="34" charset="-122"/>
                <a:ea typeface="微软雅黑" panose="020B0503020204020204" pitchFamily="34" charset="-122"/>
              </a:rPr>
              <a:t>internal access</a:t>
            </a:r>
            <a:r>
              <a:rPr lang="zh-HK" altLang="en-US" sz="1100" dirty="0">
                <a:solidFill>
                  <a:schemeClr val="accent1">
                    <a:lumMod val="60000"/>
                    <a:lumOff val="40000"/>
                  </a:schemeClr>
                </a:solidFill>
                <a:latin typeface="微软雅黑" panose="020B0503020204020204" pitchFamily="34" charset="-122"/>
                <a:ea typeface="微软雅黑" panose="020B0503020204020204" pitchFamily="34" charset="-122"/>
              </a:rPr>
              <a:t> </a:t>
            </a:r>
            <a:r>
              <a:rPr lang="en-US" altLang="zh-HK" sz="1100" dirty="0">
                <a:solidFill>
                  <a:schemeClr val="accent1">
                    <a:lumMod val="60000"/>
                    <a:lumOff val="40000"/>
                  </a:schemeClr>
                </a:solidFill>
                <a:latin typeface="微软雅黑" panose="020B0503020204020204" pitchFamily="34" charset="-122"/>
                <a:ea typeface="微软雅黑" panose="020B0503020204020204" pitchFamily="34" charset="-122"/>
              </a:rPr>
              <a:t>control</a:t>
            </a:r>
            <a:r>
              <a:rPr lang="en-US" altLang="zh-CN" sz="1100" dirty="0">
                <a:solidFill>
                  <a:schemeClr val="accent1">
                    <a:lumMod val="60000"/>
                    <a:lumOff val="40000"/>
                  </a:schemeClr>
                </a:solidFill>
                <a:latin typeface="微软雅黑" panose="020B0503020204020204" pitchFamily="34" charset="-122"/>
                <a:ea typeface="微软雅黑" panose="020B0503020204020204" pitchFamily="34" charset="-122"/>
              </a:rPr>
              <a:t> in enterprises, schools, factories, etc., and scenes of gate passages such as subways and stations.</a:t>
            </a:r>
            <a:endParaRPr lang="zh-CN" altLang="en-US" sz="1100"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kumimoji="1" lang="en-US" altLang="zh-HK" b="0" dirty="0"/>
              <a:t>Temperature measurement gate</a:t>
            </a:r>
            <a:endParaRPr kumimoji="1" lang="zh-HK" altLang="en-US" dirty="0"/>
          </a:p>
        </p:txBody>
      </p:sp>
      <p:sp>
        <p:nvSpPr>
          <p:cNvPr id="5" name="标题 1"/>
          <p:cNvSpPr txBox="1"/>
          <p:nvPr/>
        </p:nvSpPr>
        <p:spPr>
          <a:xfrm>
            <a:off x="338992" y="1244240"/>
            <a:ext cx="7689347" cy="721453"/>
          </a:xfrm>
          <a:prstGeom prst="rect">
            <a:avLst/>
          </a:prstGeom>
        </p:spPr>
        <p:txBody>
          <a:bodyPr vert="horz" lIns="121920" tIns="60960" rIns="121920" bIns="60960" rtlCol="0" anchor="ctr">
            <a:noAutofit/>
          </a:bodyPr>
          <a:lstStyle>
            <a:defPPr>
              <a:defRPr lang="zh-CN"/>
            </a:defPPr>
            <a:lvl1pPr indent="57150" eaLnBrk="0" fontAlgn="base" hangingPunct="0">
              <a:lnSpc>
                <a:spcPct val="100000"/>
              </a:lnSpc>
              <a:spcBef>
                <a:spcPct val="0"/>
              </a:spcBef>
              <a:spcAft>
                <a:spcPct val="0"/>
              </a:spcAft>
              <a:buNone/>
              <a:defRPr sz="1600" b="1">
                <a:solidFill>
                  <a:srgbClr val="C00000"/>
                </a:solidFill>
                <a:latin typeface="微软雅黑" panose="020B0503020204020204" pitchFamily="34" charset="-122"/>
                <a:ea typeface="微软雅黑" panose="020B0503020204020204" pitchFamily="34" charset="-122"/>
                <a:cs typeface="+mj-cs"/>
              </a:defRPr>
            </a:lvl1pPr>
          </a:lstStyle>
          <a:p>
            <a:r>
              <a:rPr lang="en-US" altLang="zh-CN" sz="1865" dirty="0"/>
              <a:t>Solution</a:t>
            </a:r>
            <a:r>
              <a:rPr lang="zh-HK" altLang="en-US" sz="1865" dirty="0"/>
              <a:t> </a:t>
            </a:r>
            <a:r>
              <a:rPr lang="en-US" altLang="zh-HK" sz="1865" dirty="0"/>
              <a:t>B</a:t>
            </a:r>
            <a:r>
              <a:rPr lang="zh-CN" altLang="en-US" sz="1865" dirty="0"/>
              <a:t>：</a:t>
            </a:r>
            <a:r>
              <a:rPr lang="en-US" altLang="zh-CN" sz="1865" dirty="0"/>
              <a:t> </a:t>
            </a:r>
          </a:p>
          <a:p>
            <a:r>
              <a:rPr lang="en-US" altLang="zh-CN" sz="1865" dirty="0"/>
              <a:t>Thermal Camera + Blackbody + Channel Gate</a:t>
            </a:r>
          </a:p>
        </p:txBody>
      </p:sp>
      <p:sp>
        <p:nvSpPr>
          <p:cNvPr id="6" name="矩形 5"/>
          <p:cNvSpPr/>
          <p:nvPr/>
        </p:nvSpPr>
        <p:spPr>
          <a:xfrm>
            <a:off x="482593" y="2116088"/>
            <a:ext cx="5858487" cy="2893100"/>
          </a:xfrm>
          <a:prstGeom prst="rect">
            <a:avLst/>
          </a:prstGeom>
        </p:spPr>
        <p:txBody>
          <a:bodyPr wrap="square">
            <a:spAutoFit/>
          </a:bodyPr>
          <a:lstStyle/>
          <a:p>
            <a:r>
              <a:rPr lang="en-US" altLang="zh-CN" sz="1400" dirty="0">
                <a:solidFill>
                  <a:srgbClr val="000000"/>
                </a:solidFill>
                <a:latin typeface="微软雅黑" panose="020B0503020204020204" pitchFamily="34" charset="-122"/>
                <a:ea typeface="微软雅黑" panose="020B0503020204020204" pitchFamily="34" charset="-122"/>
              </a:rPr>
              <a:t>Deployment and use:</a:t>
            </a:r>
          </a:p>
          <a:p>
            <a:r>
              <a:rPr lang="en-US" altLang="zh-CN" sz="1400" dirty="0">
                <a:solidFill>
                  <a:srgbClr val="000000"/>
                </a:solidFill>
                <a:latin typeface="微软雅黑" panose="020B0503020204020204" pitchFamily="34" charset="-122"/>
                <a:ea typeface="微软雅黑" panose="020B0503020204020204" pitchFamily="34" charset="-122"/>
              </a:rPr>
              <a:t>The thermal imaging camera and the black body are installed in the gate passage, and the access terminal of the camera is connected to the gate controller.</a:t>
            </a:r>
          </a:p>
          <a:p>
            <a:r>
              <a:rPr lang="en-US" altLang="zh-CN" sz="1400" dirty="0">
                <a:solidFill>
                  <a:srgbClr val="000000"/>
                </a:solidFill>
                <a:latin typeface="微软雅黑" panose="020B0503020204020204" pitchFamily="34" charset="-122"/>
                <a:ea typeface="微软雅黑" panose="020B0503020204020204" pitchFamily="34" charset="-122"/>
              </a:rPr>
              <a:t>When the temperature is normal, the gate will be released. When the temperature is abnormal, the gate will not be opened. At the same time, the camera can alarm and the staff will perform manual retesting.</a:t>
            </a:r>
          </a:p>
          <a:p>
            <a:r>
              <a:rPr lang="en-US" altLang="zh-CN" sz="1400" dirty="0">
                <a:solidFill>
                  <a:srgbClr val="000000"/>
                </a:solidFill>
                <a:latin typeface="微软雅黑" panose="020B0503020204020204" pitchFamily="34" charset="-122"/>
                <a:ea typeface="微软雅黑" panose="020B0503020204020204" pitchFamily="34" charset="-122"/>
              </a:rPr>
              <a:t>Optional intelligent video surveillance integrated body to store video recordings and temperature measurement records.</a:t>
            </a:r>
          </a:p>
          <a:p>
            <a:r>
              <a:rPr lang="en-US" altLang="zh-CN" sz="1400" dirty="0">
                <a:solidFill>
                  <a:srgbClr val="000000"/>
                </a:solidFill>
                <a:latin typeface="微软雅黑" panose="020B0503020204020204" pitchFamily="34" charset="-122"/>
                <a:ea typeface="微软雅黑" panose="020B0503020204020204" pitchFamily="34" charset="-122"/>
              </a:rPr>
              <a:t>At the same time, it can choose to cooperate with the face recognition gate to achieve dual control of temperature measurement passage and face brush passage.</a:t>
            </a:r>
            <a:endParaRPr lang="zh-CN" altLang="en-US" sz="1400" dirty="0">
              <a:latin typeface="微软雅黑" panose="020B0503020204020204" pitchFamily="34" charset="-122"/>
              <a:ea typeface="微软雅黑" panose="020B0503020204020204" pitchFamily="34" charset="-122"/>
            </a:endParaRPr>
          </a:p>
        </p:txBody>
      </p:sp>
      <p:grpSp>
        <p:nvGrpSpPr>
          <p:cNvPr id="18" name="群組 17"/>
          <p:cNvGrpSpPr/>
          <p:nvPr/>
        </p:nvGrpSpPr>
        <p:grpSpPr>
          <a:xfrm>
            <a:off x="6333513" y="3984171"/>
            <a:ext cx="5858487" cy="1961453"/>
            <a:chOff x="2074765" y="4132735"/>
            <a:chExt cx="5858487" cy="1961453"/>
          </a:xfrm>
        </p:grpSpPr>
        <p:sp>
          <p:nvSpPr>
            <p:cNvPr id="7" name="矩形 6"/>
            <p:cNvSpPr/>
            <p:nvPr/>
          </p:nvSpPr>
          <p:spPr>
            <a:xfrm>
              <a:off x="2074765" y="4295977"/>
              <a:ext cx="5858487" cy="1798211"/>
            </a:xfrm>
            <a:prstGeom prst="rect">
              <a:avLst/>
            </a:prstGeom>
            <a:solidFill>
              <a:srgbClr val="7030A0">
                <a:alpha val="39000"/>
              </a:srgbClr>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pic>
          <p:nvPicPr>
            <p:cNvPr id="8" name="图片 21"/>
            <p:cNvPicPr>
              <a:picLocks noChangeAspect="1"/>
            </p:cNvPicPr>
            <p:nvPr/>
          </p:nvPicPr>
          <p:blipFill>
            <a:blip r:embed="rId2" cstate="email"/>
            <a:stretch>
              <a:fillRect/>
            </a:stretch>
          </p:blipFill>
          <p:spPr>
            <a:xfrm>
              <a:off x="2339467" y="4280286"/>
              <a:ext cx="1952793" cy="1394530"/>
            </a:xfrm>
            <a:prstGeom prst="rect">
              <a:avLst/>
            </a:prstGeom>
          </p:spPr>
        </p:pic>
        <p:grpSp>
          <p:nvGrpSpPr>
            <p:cNvPr id="9" name="组合 22"/>
            <p:cNvGrpSpPr/>
            <p:nvPr/>
          </p:nvGrpSpPr>
          <p:grpSpPr>
            <a:xfrm>
              <a:off x="4367295" y="4561718"/>
              <a:ext cx="911691" cy="756505"/>
              <a:chOff x="1690020" y="-1114640"/>
              <a:chExt cx="5830084" cy="5418055"/>
            </a:xfrm>
          </p:grpSpPr>
          <p:pic>
            <p:nvPicPr>
              <p:cNvPr id="10"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917" b="94268" l="9043" r="93617">
                            <a14:foregroundMark x1="29787" y1="14650" x2="62766" y2="85987"/>
                            <a14:foregroundMark x1="62766" y1="85987" x2="63830" y2="85987"/>
                            <a14:foregroundMark x1="23936" y1="22293" x2="53191" y2="87261"/>
                            <a14:foregroundMark x1="16489" y1="37580" x2="10638" y2="75796"/>
                            <a14:foregroundMark x1="59043" y1="91083" x2="57979" y2="94904"/>
                            <a14:foregroundMark x1="22340" y1="87261" x2="21277" y2="91083"/>
                            <a14:foregroundMark x1="63830" y1="15924" x2="89894" y2="69427"/>
                            <a14:foregroundMark x1="61702" y1="17197" x2="89894" y2="15924"/>
                            <a14:foregroundMark x1="90957" y1="19745" x2="93617" y2="54140"/>
                          </a14:backgroundRemoval>
                        </a14:imgEffect>
                      </a14:imgLayer>
                    </a14:imgProps>
                  </a:ext>
                </a:extLst>
              </a:blip>
              <a:srcRect/>
              <a:stretch>
                <a:fillRect/>
              </a:stretch>
            </p:blipFill>
            <p:spPr bwMode="auto">
              <a:xfrm>
                <a:off x="1690020" y="-1114640"/>
                <a:ext cx="5830084" cy="5418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图片 24"/>
              <p:cNvPicPr>
                <a:picLocks noChangeAspect="1"/>
              </p:cNvPicPr>
              <p:nvPr/>
            </p:nvPicPr>
            <p:blipFill>
              <a:blip r:embed="rId5" cstate="email"/>
              <a:stretch>
                <a:fillRect/>
              </a:stretch>
            </p:blipFill>
            <p:spPr>
              <a:xfrm>
                <a:off x="3051506" y="913490"/>
                <a:ext cx="1104762" cy="323810"/>
              </a:xfrm>
              <a:prstGeom prst="rect">
                <a:avLst/>
              </a:prstGeom>
            </p:spPr>
          </p:pic>
        </p:grpSp>
        <p:sp>
          <p:nvSpPr>
            <p:cNvPr id="12" name="文本框 25"/>
            <p:cNvSpPr txBox="1"/>
            <p:nvPr/>
          </p:nvSpPr>
          <p:spPr>
            <a:xfrm>
              <a:off x="2761080" y="5435397"/>
              <a:ext cx="1578208" cy="297454"/>
            </a:xfrm>
            <a:prstGeom prst="rect">
              <a:avLst/>
            </a:prstGeom>
            <a:noFill/>
          </p:spPr>
          <p:txBody>
            <a:bodyPr wrap="square" rtlCol="0">
              <a:spAutoFit/>
            </a:bodyPr>
            <a:lstStyle/>
            <a:p>
              <a:r>
                <a:rPr kumimoji="1" lang="en-US" altLang="zh-CN" sz="1335" dirty="0">
                  <a:solidFill>
                    <a:schemeClr val="bg1"/>
                  </a:solidFill>
                  <a:latin typeface="微软雅黑" panose="020B0503020204020204" pitchFamily="34" charset="-122"/>
                  <a:ea typeface="微软雅黑" panose="020B0503020204020204" pitchFamily="34" charset="-122"/>
                </a:rPr>
                <a:t>Thermal CAM</a:t>
              </a:r>
              <a:endParaRPr kumimoji="1" lang="zh-CN" altLang="en-US" sz="1335" dirty="0">
                <a:solidFill>
                  <a:schemeClr val="bg1"/>
                </a:solidFill>
                <a:latin typeface="微软雅黑" panose="020B0503020204020204" pitchFamily="34" charset="-122"/>
                <a:ea typeface="微软雅黑" panose="020B0503020204020204" pitchFamily="34" charset="-122"/>
              </a:endParaRPr>
            </a:p>
          </p:txBody>
        </p:sp>
        <p:sp>
          <p:nvSpPr>
            <p:cNvPr id="13" name="文本框 26"/>
            <p:cNvSpPr txBox="1"/>
            <p:nvPr/>
          </p:nvSpPr>
          <p:spPr>
            <a:xfrm>
              <a:off x="4496644" y="5410151"/>
              <a:ext cx="1014731" cy="502573"/>
            </a:xfrm>
            <a:prstGeom prst="rect">
              <a:avLst/>
            </a:prstGeom>
            <a:noFill/>
          </p:spPr>
          <p:txBody>
            <a:bodyPr wrap="square" rtlCol="0">
              <a:spAutoFit/>
            </a:bodyPr>
            <a:lstStyle>
              <a:defPPr>
                <a:defRPr lang="zh-CN"/>
              </a:defPPr>
              <a:lvl1pPr>
                <a:defRPr kumimoji="1" sz="1000">
                  <a:latin typeface="微软雅黑" panose="020B0503020204020204" pitchFamily="34" charset="-122"/>
                  <a:ea typeface="微软雅黑" panose="020B0503020204020204" pitchFamily="34" charset="-122"/>
                </a:defRPr>
              </a:lvl1pPr>
            </a:lstStyle>
            <a:p>
              <a:r>
                <a:rPr lang="en-US" altLang="zh-CN" sz="1335" dirty="0">
                  <a:solidFill>
                    <a:schemeClr val="bg1"/>
                  </a:solidFill>
                </a:rPr>
                <a:t>Black Body</a:t>
              </a:r>
              <a:endParaRPr lang="zh-CN" altLang="en-US" sz="1335" dirty="0">
                <a:solidFill>
                  <a:schemeClr val="bg1"/>
                </a:solidFill>
              </a:endParaRPr>
            </a:p>
          </p:txBody>
        </p:sp>
        <p:sp>
          <p:nvSpPr>
            <p:cNvPr id="14" name="矩形 13"/>
            <p:cNvSpPr/>
            <p:nvPr/>
          </p:nvSpPr>
          <p:spPr>
            <a:xfrm>
              <a:off x="3887883" y="4743183"/>
              <a:ext cx="451406" cy="615553"/>
            </a:xfrm>
            <a:prstGeom prst="rect">
              <a:avLst/>
            </a:prstGeom>
            <a:noFill/>
          </p:spPr>
          <p:txBody>
            <a:bodyPr wrap="none" lIns="121920" tIns="60960" rIns="121920" bIns="60960">
              <a:spAutoFit/>
            </a:bodyPr>
            <a:lstStyle/>
            <a:p>
              <a:pPr algn="ctr"/>
              <a:r>
                <a:rPr lang="en-US" altLang="zh-CN" sz="3200" dirty="0">
                  <a:ln w="0"/>
                  <a:solidFill>
                    <a:schemeClr val="bg1"/>
                  </a:solidFill>
                  <a:effectLst>
                    <a:outerShdw blurRad="38100" dist="25400" dir="5400000" algn="ctr" rotWithShape="0">
                      <a:srgbClr val="6E747A">
                        <a:alpha val="43000"/>
                      </a:srgbClr>
                    </a:outerShdw>
                  </a:effectLst>
                </a:rPr>
                <a:t>+</a:t>
              </a:r>
              <a:endParaRPr lang="zh-CN" altLang="en-US" sz="3200" dirty="0">
                <a:ln w="0"/>
                <a:solidFill>
                  <a:schemeClr val="bg1"/>
                </a:solidFill>
                <a:effectLst>
                  <a:outerShdw blurRad="38100" dist="25400" dir="5400000" algn="ctr" rotWithShape="0">
                    <a:srgbClr val="6E747A">
                      <a:alpha val="43000"/>
                    </a:srgbClr>
                  </a:outerShdw>
                </a:effectLst>
              </a:endParaRPr>
            </a:p>
          </p:txBody>
        </p:sp>
        <p:pic>
          <p:nvPicPr>
            <p:cNvPr id="15" name="图片 29"/>
            <p:cNvPicPr>
              <a:picLocks noChangeAspect="1"/>
            </p:cNvPicPr>
            <p:nvPr/>
          </p:nvPicPr>
          <p:blipFill>
            <a:blip r:embed="rId6" cstate="email"/>
            <a:stretch>
              <a:fillRect/>
            </a:stretch>
          </p:blipFill>
          <p:spPr>
            <a:xfrm>
              <a:off x="5728605" y="4132735"/>
              <a:ext cx="2068146" cy="1402132"/>
            </a:xfrm>
            <a:prstGeom prst="rect">
              <a:avLst/>
            </a:prstGeom>
          </p:spPr>
        </p:pic>
        <p:sp>
          <p:nvSpPr>
            <p:cNvPr id="16" name="矩形 15"/>
            <p:cNvSpPr/>
            <p:nvPr/>
          </p:nvSpPr>
          <p:spPr>
            <a:xfrm>
              <a:off x="5249193" y="4743182"/>
              <a:ext cx="451406" cy="615553"/>
            </a:xfrm>
            <a:prstGeom prst="rect">
              <a:avLst/>
            </a:prstGeom>
            <a:noFill/>
          </p:spPr>
          <p:txBody>
            <a:bodyPr wrap="none" lIns="121920" tIns="60960" rIns="121920" bIns="60960">
              <a:spAutoFit/>
            </a:bodyPr>
            <a:lstStyle/>
            <a:p>
              <a:pPr algn="ctr"/>
              <a:r>
                <a:rPr lang="en-US" altLang="zh-CN" sz="3200" dirty="0">
                  <a:ln w="0"/>
                  <a:solidFill>
                    <a:schemeClr val="bg1"/>
                  </a:solidFill>
                  <a:effectLst>
                    <a:outerShdw blurRad="38100" dist="25400" dir="5400000" algn="ctr" rotWithShape="0">
                      <a:srgbClr val="6E747A">
                        <a:alpha val="43000"/>
                      </a:srgbClr>
                    </a:outerShdw>
                  </a:effectLst>
                </a:rPr>
                <a:t>+</a:t>
              </a:r>
              <a:endParaRPr lang="zh-CN" altLang="en-US" sz="3200">
                <a:ln w="0"/>
                <a:solidFill>
                  <a:schemeClr val="bg1"/>
                </a:solidFill>
                <a:effectLst>
                  <a:outerShdw blurRad="38100" dist="25400" dir="5400000" algn="ctr" rotWithShape="0">
                    <a:srgbClr val="6E747A">
                      <a:alpha val="43000"/>
                    </a:srgbClr>
                  </a:outerShdw>
                </a:effectLst>
              </a:endParaRPr>
            </a:p>
          </p:txBody>
        </p:sp>
        <p:sp>
          <p:nvSpPr>
            <p:cNvPr id="17" name="文本框 31"/>
            <p:cNvSpPr txBox="1"/>
            <p:nvPr/>
          </p:nvSpPr>
          <p:spPr>
            <a:xfrm>
              <a:off x="6134396" y="5496572"/>
              <a:ext cx="1014731" cy="297454"/>
            </a:xfrm>
            <a:prstGeom prst="rect">
              <a:avLst/>
            </a:prstGeom>
            <a:noFill/>
          </p:spPr>
          <p:txBody>
            <a:bodyPr wrap="square" rtlCol="0">
              <a:spAutoFit/>
            </a:bodyPr>
            <a:lstStyle>
              <a:defPPr>
                <a:defRPr lang="zh-CN"/>
              </a:defPPr>
              <a:lvl1pPr>
                <a:defRPr kumimoji="1" sz="1000">
                  <a:latin typeface="微软雅黑" panose="020B0503020204020204" pitchFamily="34" charset="-122"/>
                  <a:ea typeface="微软雅黑" panose="020B0503020204020204" pitchFamily="34" charset="-122"/>
                </a:defRPr>
              </a:lvl1pPr>
            </a:lstStyle>
            <a:p>
              <a:r>
                <a:rPr lang="en-US" altLang="zh-CN" sz="1335" dirty="0">
                  <a:solidFill>
                    <a:schemeClr val="bg1"/>
                  </a:solidFill>
                </a:rPr>
                <a:t>Gate</a:t>
              </a:r>
              <a:endParaRPr lang="zh-CN" altLang="en-US" sz="1335" dirty="0">
                <a:solidFill>
                  <a:schemeClr val="bg1"/>
                </a:solidFill>
              </a:endParaRPr>
            </a:p>
          </p:txBody>
        </p:sp>
      </p:grpSp>
      <p:sp>
        <p:nvSpPr>
          <p:cNvPr id="19" name="TextBox 4"/>
          <p:cNvSpPr txBox="1"/>
          <p:nvPr/>
        </p:nvSpPr>
        <p:spPr>
          <a:xfrm>
            <a:off x="338992" y="690370"/>
            <a:ext cx="5454583" cy="553870"/>
          </a:xfrm>
          <a:prstGeom prst="rect">
            <a:avLst/>
          </a:prstGeom>
          <a:noFill/>
        </p:spPr>
        <p:txBody>
          <a:bodyPr wrap="square" rtlCol="0">
            <a:spAutoFit/>
          </a:bodyPr>
          <a:lstStyle/>
          <a:p>
            <a:pPr>
              <a:lnSpc>
                <a:spcPct val="125000"/>
              </a:lnSpc>
            </a:pPr>
            <a:r>
              <a:rPr lang="en-US" altLang="zh-HK" sz="1400" b="1" dirty="0">
                <a:latin typeface="微软雅黑" panose="020B0503020204020204" pitchFamily="34" charset="-122"/>
                <a:ea typeface="微软雅黑" panose="020B0503020204020204" pitchFamily="34" charset="-122"/>
              </a:rPr>
              <a:t>Scenarios</a:t>
            </a:r>
            <a:r>
              <a:rPr lang="en-US" altLang="zh-CN" sz="1400" b="1" dirty="0">
                <a:latin typeface="微软雅黑" panose="020B0503020204020204" pitchFamily="34" charset="-122"/>
                <a:ea typeface="微软雅黑" panose="020B0503020204020204" pitchFamily="34" charset="-122"/>
              </a:rPr>
              <a:t>: </a:t>
            </a:r>
          </a:p>
          <a:p>
            <a:pPr>
              <a:lnSpc>
                <a:spcPct val="125000"/>
              </a:lnSpc>
            </a:pPr>
            <a:r>
              <a:rPr lang="en-US" altLang="zh-CN" sz="1100" dirty="0">
                <a:solidFill>
                  <a:srgbClr val="00B0F0"/>
                </a:solidFill>
                <a:latin typeface="微软雅黑" panose="020B0503020204020204" pitchFamily="34" charset="-122"/>
                <a:ea typeface="微软雅黑" panose="020B0503020204020204" pitchFamily="34" charset="-122"/>
              </a:rPr>
              <a:t>transportation hubs, schools of all levels, etc</a:t>
            </a:r>
            <a:r>
              <a:rPr lang="en-US" altLang="zh-CN" sz="1100" dirty="0">
                <a:latin typeface="微软雅黑" panose="020B0503020204020204" pitchFamily="34" charset="-122"/>
                <a:ea typeface="微软雅黑" panose="020B0503020204020204" pitchFamily="34" charset="-122"/>
              </a:rPr>
              <a:t>.</a:t>
            </a:r>
            <a:r>
              <a:rPr lang="en-US" altLang="zh-CN" sz="1100" dirty="0">
                <a:solidFill>
                  <a:srgbClr val="00B0F0"/>
                </a:solidFill>
                <a:latin typeface="微软雅黑" panose="020B0503020204020204" pitchFamily="34" charset="-122"/>
                <a:ea typeface="微软雅黑" panose="020B0503020204020204" pitchFamily="34" charset="-122"/>
              </a:rPr>
              <a:t>.</a:t>
            </a:r>
            <a:endParaRPr lang="zh-CN" altLang="en-US" sz="1100"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a:xfrm>
            <a:off x="385575" y="1764577"/>
            <a:ext cx="6323401" cy="721453"/>
          </a:xfrm>
          <a:prstGeom prst="rect">
            <a:avLst/>
          </a:prstGeom>
        </p:spPr>
        <p:txBody>
          <a:bodyPr vert="horz" lIns="121920" tIns="60960" rIns="121920" bIns="60960" rtlCol="0" anchor="ctr">
            <a:noAutofit/>
          </a:bodyPr>
          <a:lstStyle>
            <a:defPPr>
              <a:defRPr lang="zh-CN"/>
            </a:defPPr>
            <a:lvl1pPr indent="57150" eaLnBrk="0" fontAlgn="base" hangingPunct="0">
              <a:lnSpc>
                <a:spcPct val="100000"/>
              </a:lnSpc>
              <a:spcBef>
                <a:spcPct val="0"/>
              </a:spcBef>
              <a:spcAft>
                <a:spcPct val="0"/>
              </a:spcAft>
              <a:buNone/>
              <a:defRPr sz="1600" b="1">
                <a:solidFill>
                  <a:srgbClr val="C00000"/>
                </a:solidFill>
                <a:latin typeface="微软雅黑" panose="020B0503020204020204" pitchFamily="34" charset="-122"/>
                <a:ea typeface="微软雅黑" panose="020B0503020204020204" pitchFamily="34" charset="-122"/>
                <a:cs typeface="+mj-cs"/>
              </a:defRPr>
            </a:lvl1pPr>
          </a:lstStyle>
          <a:p>
            <a:r>
              <a:rPr lang="en-US" altLang="zh-HK" sz="1865" dirty="0"/>
              <a:t>Module</a:t>
            </a:r>
            <a:r>
              <a:rPr lang="zh-HK" altLang="en-US" sz="1865" dirty="0"/>
              <a:t> </a:t>
            </a:r>
            <a:r>
              <a:rPr lang="en-US" altLang="zh-HK" sz="1865" dirty="0"/>
              <a:t>A</a:t>
            </a:r>
            <a:r>
              <a:rPr lang="zh-CN" altLang="en-US" sz="1865" dirty="0"/>
              <a:t>：</a:t>
            </a:r>
            <a:r>
              <a:rPr lang="en-US" altLang="zh-CN" sz="1865" dirty="0"/>
              <a:t> Integrated body temperature and security inspection door</a:t>
            </a:r>
          </a:p>
        </p:txBody>
      </p:sp>
      <p:sp>
        <p:nvSpPr>
          <p:cNvPr id="3" name="矩形 2"/>
          <p:cNvSpPr/>
          <p:nvPr/>
        </p:nvSpPr>
        <p:spPr>
          <a:xfrm>
            <a:off x="488094" y="2889947"/>
            <a:ext cx="6497435" cy="3323987"/>
          </a:xfrm>
          <a:prstGeom prst="rect">
            <a:avLst/>
          </a:prstGeom>
          <a:solidFill>
            <a:schemeClr val="tx1">
              <a:lumMod val="75000"/>
              <a:alpha val="83000"/>
            </a:schemeClr>
          </a:solidFill>
        </p:spPr>
        <p:txBody>
          <a:bodyPr wrap="square">
            <a:spAutoFit/>
          </a:bodyPr>
          <a:lstStyle/>
          <a:p>
            <a:pPr>
              <a:lnSpc>
                <a:spcPct val="130000"/>
              </a:lnSpc>
            </a:pPr>
            <a:r>
              <a:rPr lang="en-US" altLang="zh-HK" sz="2000" b="1" dirty="0">
                <a:solidFill>
                  <a:schemeClr val="bg1"/>
                </a:solidFill>
                <a:latin typeface="微软雅黑" panose="020B0503020204020204" pitchFamily="34" charset="-122"/>
                <a:ea typeface="微软雅黑" panose="020B0503020204020204" pitchFamily="34" charset="-122"/>
              </a:rPr>
              <a:t>Solution</a:t>
            </a:r>
            <a:r>
              <a:rPr lang="zh-CN" altLang="en-US" sz="2000" b="1" dirty="0">
                <a:solidFill>
                  <a:schemeClr val="bg1"/>
                </a:solidFill>
                <a:latin typeface="微软雅黑" panose="020B0503020204020204" pitchFamily="34" charset="-122"/>
                <a:ea typeface="微软雅黑" panose="020B0503020204020204" pitchFamily="34" charset="-122"/>
              </a:rPr>
              <a:t>：</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HK" altLang="en-US" sz="2000" dirty="0">
                <a:solidFill>
                  <a:schemeClr val="bg1"/>
                </a:solidFill>
              </a:rPr>
              <a:t>In and out personnel pass the security gate to achieve body temperature monitoring and screening for carrying metal objects.</a:t>
            </a:r>
          </a:p>
          <a:p>
            <a:pPr marL="342900" indent="-342900">
              <a:buFont typeface="Arial" panose="020B0604020202020204" pitchFamily="34" charset="0"/>
              <a:buChar char="•"/>
            </a:pPr>
            <a:r>
              <a:rPr lang="zh-HK" altLang="en-US" sz="2000" dirty="0">
                <a:solidFill>
                  <a:schemeClr val="bg1"/>
                </a:solidFill>
              </a:rPr>
              <a:t>Those who exceed the set temperature </a:t>
            </a:r>
            <a:r>
              <a:rPr lang="en-US" altLang="zh-HK" sz="2000" dirty="0">
                <a:solidFill>
                  <a:schemeClr val="bg1"/>
                </a:solidFill>
              </a:rPr>
              <a:t>or</a:t>
            </a:r>
            <a:r>
              <a:rPr lang="zh-HK" altLang="en-US" sz="2000" dirty="0">
                <a:solidFill>
                  <a:schemeClr val="bg1"/>
                </a:solidFill>
              </a:rPr>
              <a:t> carry prohibited objects can </a:t>
            </a:r>
            <a:r>
              <a:rPr lang="en-US" altLang="zh-HK" sz="2000" dirty="0">
                <a:solidFill>
                  <a:schemeClr val="bg1"/>
                </a:solidFill>
              </a:rPr>
              <a:t>link</a:t>
            </a:r>
            <a:r>
              <a:rPr lang="zh-HK" altLang="en-US" sz="2000" dirty="0">
                <a:solidFill>
                  <a:schemeClr val="bg1"/>
                </a:solidFill>
              </a:rPr>
              <a:t> </a:t>
            </a:r>
            <a:r>
              <a:rPr lang="en-US" altLang="zh-HK" sz="2000" dirty="0">
                <a:solidFill>
                  <a:schemeClr val="bg1"/>
                </a:solidFill>
              </a:rPr>
              <a:t>up</a:t>
            </a:r>
            <a:r>
              <a:rPr lang="zh-HK" altLang="en-US" sz="2000" dirty="0">
                <a:solidFill>
                  <a:schemeClr val="bg1"/>
                </a:solidFill>
              </a:rPr>
              <a:t> with sound and light alarm at the security gate.</a:t>
            </a:r>
          </a:p>
          <a:p>
            <a:pPr marL="342900" indent="-342900">
              <a:buFont typeface="Arial" panose="020B0604020202020204" pitchFamily="34" charset="0"/>
              <a:buChar char="•"/>
            </a:pPr>
            <a:r>
              <a:rPr lang="zh-HK" altLang="en-US" sz="2000" dirty="0">
                <a:solidFill>
                  <a:schemeClr val="bg1"/>
                </a:solidFill>
              </a:rPr>
              <a:t>Face capture of people passing through security gates, with a success rate of more than 98%</a:t>
            </a:r>
            <a:r>
              <a:rPr lang="en-US" altLang="zh-HK" sz="2000" dirty="0">
                <a:solidFill>
                  <a:schemeClr val="bg1"/>
                </a:solidFill>
              </a:rPr>
              <a:t>.</a:t>
            </a:r>
          </a:p>
          <a:p>
            <a:r>
              <a:rPr lang="en-US" altLang="zh-CN" sz="2400" dirty="0">
                <a:solidFill>
                  <a:srgbClr val="FF0000"/>
                </a:solidFill>
              </a:rPr>
              <a:t>Accuracy: ± 0.5 ℃ measurement distance: 0.3-3</a:t>
            </a:r>
            <a:r>
              <a:rPr lang="en-US" altLang="zh-HK" sz="2400" dirty="0">
                <a:solidFill>
                  <a:srgbClr val="FF0000"/>
                </a:solidFill>
              </a:rPr>
              <a:t>m</a:t>
            </a:r>
            <a:endParaRPr lang="en-US" altLang="zh-CN" sz="2400" dirty="0">
              <a:solidFill>
                <a:srgbClr val="FF0000"/>
              </a:solidFill>
            </a:endParaRPr>
          </a:p>
        </p:txBody>
      </p:sp>
      <p:grpSp>
        <p:nvGrpSpPr>
          <p:cNvPr id="4" name="组合 3"/>
          <p:cNvGrpSpPr/>
          <p:nvPr/>
        </p:nvGrpSpPr>
        <p:grpSpPr>
          <a:xfrm>
            <a:off x="7610808" y="2148957"/>
            <a:ext cx="3924129" cy="3862835"/>
            <a:chOff x="7587268" y="1837149"/>
            <a:chExt cx="2048158" cy="2416092"/>
          </a:xfrm>
        </p:grpSpPr>
        <p:pic>
          <p:nvPicPr>
            <p:cNvPr id="11" name="图片 10"/>
            <p:cNvPicPr>
              <a:picLocks noChangeAspect="1"/>
            </p:cNvPicPr>
            <p:nvPr/>
          </p:nvPicPr>
          <p:blipFill>
            <a:blip r:embed="rId3" cstate="email"/>
            <a:stretch>
              <a:fillRect/>
            </a:stretch>
          </p:blipFill>
          <p:spPr>
            <a:xfrm>
              <a:off x="7970718" y="2301113"/>
              <a:ext cx="1099287" cy="1553763"/>
            </a:xfrm>
            <a:prstGeom prst="rect">
              <a:avLst/>
            </a:prstGeom>
          </p:spPr>
        </p:pic>
        <p:sp>
          <p:nvSpPr>
            <p:cNvPr id="12" name="椭圆 11"/>
            <p:cNvSpPr/>
            <p:nvPr/>
          </p:nvSpPr>
          <p:spPr>
            <a:xfrm>
              <a:off x="8359555" y="2736963"/>
              <a:ext cx="144016" cy="14401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400"/>
            </a:p>
          </p:txBody>
        </p:sp>
        <p:sp>
          <p:nvSpPr>
            <p:cNvPr id="20" name="椭圆 19"/>
            <p:cNvSpPr/>
            <p:nvPr/>
          </p:nvSpPr>
          <p:spPr>
            <a:xfrm>
              <a:off x="8167431" y="2822387"/>
              <a:ext cx="144016" cy="14401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400"/>
            </a:p>
          </p:txBody>
        </p:sp>
        <p:sp>
          <p:nvSpPr>
            <p:cNvPr id="21" name="椭圆 20"/>
            <p:cNvSpPr/>
            <p:nvPr/>
          </p:nvSpPr>
          <p:spPr>
            <a:xfrm>
              <a:off x="8743803" y="2933979"/>
              <a:ext cx="144016" cy="14401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400"/>
            </a:p>
          </p:txBody>
        </p:sp>
        <p:sp>
          <p:nvSpPr>
            <p:cNvPr id="22" name="椭圆 21"/>
            <p:cNvSpPr/>
            <p:nvPr/>
          </p:nvSpPr>
          <p:spPr>
            <a:xfrm>
              <a:off x="8706522" y="2689078"/>
              <a:ext cx="144016" cy="14401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400"/>
            </a:p>
          </p:txBody>
        </p:sp>
        <p:cxnSp>
          <p:nvCxnSpPr>
            <p:cNvPr id="17" name="直接连接符 16"/>
            <p:cNvCxnSpPr/>
            <p:nvPr/>
          </p:nvCxnSpPr>
          <p:spPr>
            <a:xfrm flipV="1">
              <a:off x="8431563" y="2184032"/>
              <a:ext cx="71609" cy="5450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22" idx="7"/>
            </p:cNvCxnSpPr>
            <p:nvPr/>
          </p:nvCxnSpPr>
          <p:spPr>
            <a:xfrm flipH="1" flipV="1">
              <a:off x="8503172" y="2191577"/>
              <a:ext cx="326275" cy="5185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20" idx="4"/>
              <a:endCxn id="11" idx="2"/>
            </p:cNvCxnSpPr>
            <p:nvPr/>
          </p:nvCxnSpPr>
          <p:spPr>
            <a:xfrm>
              <a:off x="8239439" y="2966403"/>
              <a:ext cx="280923" cy="8884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1" idx="4"/>
            </p:cNvCxnSpPr>
            <p:nvPr/>
          </p:nvCxnSpPr>
          <p:spPr>
            <a:xfrm flipH="1">
              <a:off x="8511334" y="3077995"/>
              <a:ext cx="304477" cy="760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标题 1"/>
            <p:cNvSpPr txBox="1"/>
            <p:nvPr/>
          </p:nvSpPr>
          <p:spPr>
            <a:xfrm>
              <a:off x="7587268" y="1837149"/>
              <a:ext cx="2048158" cy="541090"/>
            </a:xfrm>
            <a:prstGeom prst="rect">
              <a:avLst/>
            </a:prstGeom>
          </p:spPr>
          <p:txBody>
            <a:bodyPr vert="horz" lIns="121920" tIns="60960" rIns="121920" bIns="60960" rtlCol="0" anchor="ctr">
              <a:noAutofit/>
            </a:bodyPr>
            <a:lstStyle>
              <a:defPPr>
                <a:defRPr lang="zh-CN"/>
              </a:defPPr>
              <a:lvl1pPr indent="57150" eaLnBrk="0" fontAlgn="base" hangingPunct="0">
                <a:lnSpc>
                  <a:spcPct val="100000"/>
                </a:lnSpc>
                <a:spcBef>
                  <a:spcPct val="0"/>
                </a:spcBef>
                <a:spcAft>
                  <a:spcPct val="0"/>
                </a:spcAft>
                <a:buNone/>
                <a:defRPr sz="1600" b="1">
                  <a:solidFill>
                    <a:srgbClr val="C00000"/>
                  </a:solidFill>
                  <a:latin typeface="微软雅黑" panose="020B0503020204020204" pitchFamily="34" charset="-122"/>
                  <a:ea typeface="微软雅黑" panose="020B0503020204020204" pitchFamily="34" charset="-122"/>
                  <a:cs typeface="+mj-cs"/>
                </a:defRPr>
              </a:lvl1pPr>
            </a:lstStyle>
            <a:p>
              <a:pPr indent="0"/>
              <a:r>
                <a:rPr lang="en-US" altLang="zh-CN" sz="1200" dirty="0"/>
                <a:t>body temperature and security inspection door</a:t>
              </a:r>
            </a:p>
          </p:txBody>
        </p:sp>
        <p:sp>
          <p:nvSpPr>
            <p:cNvPr id="35" name="标题 1"/>
            <p:cNvSpPr txBox="1"/>
            <p:nvPr/>
          </p:nvSpPr>
          <p:spPr>
            <a:xfrm>
              <a:off x="7718169" y="3712151"/>
              <a:ext cx="1604385" cy="541090"/>
            </a:xfrm>
            <a:prstGeom prst="rect">
              <a:avLst/>
            </a:prstGeom>
          </p:spPr>
          <p:txBody>
            <a:bodyPr vert="horz" lIns="121920" tIns="60960" rIns="121920" bIns="60960" rtlCol="0" anchor="ctr">
              <a:noAutofit/>
            </a:bodyPr>
            <a:lstStyle>
              <a:defPPr>
                <a:defRPr lang="zh-CN"/>
              </a:defPPr>
              <a:lvl1pPr indent="57150" eaLnBrk="0" fontAlgn="base" hangingPunct="0">
                <a:lnSpc>
                  <a:spcPct val="100000"/>
                </a:lnSpc>
                <a:spcBef>
                  <a:spcPct val="0"/>
                </a:spcBef>
                <a:spcAft>
                  <a:spcPct val="0"/>
                </a:spcAft>
                <a:buNone/>
                <a:defRPr sz="1600" b="1">
                  <a:solidFill>
                    <a:srgbClr val="C00000"/>
                  </a:solidFill>
                  <a:latin typeface="微软雅黑" panose="020B0503020204020204" pitchFamily="34" charset="-122"/>
                  <a:ea typeface="微软雅黑" panose="020B0503020204020204" pitchFamily="34" charset="-122"/>
                  <a:cs typeface="+mj-cs"/>
                </a:defRPr>
              </a:lvl1pPr>
            </a:lstStyle>
            <a:p>
              <a:pPr algn="ctr"/>
              <a:r>
                <a:rPr lang="en-US" altLang="zh-HK" dirty="0"/>
                <a:t>Facial</a:t>
              </a:r>
              <a:r>
                <a:rPr lang="zh-HK" altLang="en-US" dirty="0"/>
                <a:t> </a:t>
              </a:r>
              <a:r>
                <a:rPr lang="en-US" altLang="zh-HK" dirty="0"/>
                <a:t>recognition</a:t>
              </a:r>
              <a:r>
                <a:rPr lang="zh-HK" altLang="en-US" dirty="0"/>
                <a:t> </a:t>
              </a:r>
              <a:r>
                <a:rPr lang="en-US" altLang="zh-HK" dirty="0"/>
                <a:t>Sensor</a:t>
              </a:r>
              <a:endParaRPr lang="en-US" altLang="zh-CN" sz="1465" dirty="0"/>
            </a:p>
          </p:txBody>
        </p:sp>
      </p:grpSp>
      <p:sp>
        <p:nvSpPr>
          <p:cNvPr id="30" name="矩形 29"/>
          <p:cNvSpPr/>
          <p:nvPr/>
        </p:nvSpPr>
        <p:spPr>
          <a:xfrm>
            <a:off x="7641772" y="1933526"/>
            <a:ext cx="3406000" cy="4037387"/>
          </a:xfrm>
          <a:prstGeom prst="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5" name="標題 4"/>
          <p:cNvSpPr>
            <a:spLocks noGrp="1"/>
          </p:cNvSpPr>
          <p:nvPr>
            <p:ph type="title" idx="4294967295"/>
          </p:nvPr>
        </p:nvSpPr>
        <p:spPr>
          <a:xfrm>
            <a:off x="838200" y="146056"/>
            <a:ext cx="10515600" cy="523875"/>
          </a:xfrm>
        </p:spPr>
        <p:txBody>
          <a:bodyPr>
            <a:normAutofit/>
          </a:bodyPr>
          <a:lstStyle/>
          <a:p>
            <a:r>
              <a:rPr kumimoji="1" lang="en-US" altLang="zh-HK" sz="2400" dirty="0">
                <a:latin typeface="+mn-lt"/>
              </a:rPr>
              <a:t>Security Gate Solution</a:t>
            </a:r>
            <a:endParaRPr kumimoji="1" lang="zh-HK" altLang="en-US" sz="2400" dirty="0">
              <a:latin typeface="+mn-lt"/>
            </a:endParaRPr>
          </a:p>
        </p:txBody>
      </p:sp>
      <p:sp>
        <p:nvSpPr>
          <p:cNvPr id="38" name="TextBox 4"/>
          <p:cNvSpPr txBox="1"/>
          <p:nvPr/>
        </p:nvSpPr>
        <p:spPr>
          <a:xfrm>
            <a:off x="949593" y="677396"/>
            <a:ext cx="5454583" cy="683264"/>
          </a:xfrm>
          <a:prstGeom prst="rect">
            <a:avLst/>
          </a:prstGeom>
          <a:noFill/>
        </p:spPr>
        <p:txBody>
          <a:bodyPr wrap="square" rtlCol="0">
            <a:spAutoFit/>
          </a:bodyPr>
          <a:lstStyle/>
          <a:p>
            <a:pPr>
              <a:lnSpc>
                <a:spcPct val="125000"/>
              </a:lnSpc>
            </a:pPr>
            <a:r>
              <a:rPr lang="en-US" altLang="zh-HK" b="1" dirty="0">
                <a:latin typeface="微软雅黑" panose="020B0503020204020204" pitchFamily="34" charset="-122"/>
                <a:ea typeface="微软雅黑" panose="020B0503020204020204" pitchFamily="34" charset="-122"/>
              </a:rPr>
              <a:t>Scenarios</a:t>
            </a:r>
            <a:r>
              <a:rPr lang="en-US" altLang="zh-CN" b="1" dirty="0">
                <a:latin typeface="微软雅黑" panose="020B0503020204020204" pitchFamily="34" charset="-122"/>
                <a:ea typeface="微软雅黑" panose="020B0503020204020204" pitchFamily="34" charset="-122"/>
              </a:rPr>
              <a:t>: </a:t>
            </a:r>
          </a:p>
          <a:p>
            <a:pPr>
              <a:lnSpc>
                <a:spcPct val="125000"/>
              </a:lnSpc>
            </a:pPr>
            <a:r>
              <a:rPr lang="en-US" altLang="zh-CN" sz="1400" dirty="0">
                <a:solidFill>
                  <a:schemeClr val="accent1">
                    <a:lumMod val="60000"/>
                    <a:lumOff val="40000"/>
                  </a:schemeClr>
                </a:solidFill>
                <a:latin typeface="微软雅黑" panose="020B0503020204020204" pitchFamily="34" charset="-122"/>
                <a:ea typeface="微软雅黑" panose="020B0503020204020204" pitchFamily="34" charset="-122"/>
              </a:rPr>
              <a:t>Major transportation hubs such as subways, stations, airports</a:t>
            </a:r>
            <a:endParaRPr lang="zh-CN" altLang="en-US" sz="1400"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842356" y="351432"/>
            <a:ext cx="2530170" cy="492438"/>
          </a:xfrm>
          <a:prstGeom prst="rect">
            <a:avLst/>
          </a:prstGeom>
          <a:noFill/>
        </p:spPr>
        <p:txBody>
          <a:bodyPr wrap="square" lIns="121917" tIns="60958" rIns="121917" bIns="60958" rtlCol="0">
            <a:spAutoFit/>
          </a:bodyPr>
          <a:lstStyle/>
          <a:p>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Requirement:</a:t>
            </a:r>
            <a:endParaRPr lang="en-US" altLang="zh-TW"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Rectangle 2"/>
          <p:cNvSpPr/>
          <p:nvPr/>
        </p:nvSpPr>
        <p:spPr>
          <a:xfrm>
            <a:off x="2734448" y="254044"/>
            <a:ext cx="9457552" cy="738664"/>
          </a:xfrm>
          <a:prstGeom prst="rect">
            <a:avLst/>
          </a:prstGeom>
        </p:spPr>
        <p:txBody>
          <a:bodyPr wrap="square">
            <a:spAutoFit/>
          </a:bodyPr>
          <a:lstStyle/>
          <a:p>
            <a:pPr algn="ctr"/>
            <a:r>
              <a:rPr lang="en-US" sz="2100" b="1" spc="10" dirty="0">
                <a:solidFill>
                  <a:schemeClr val="tx1">
                    <a:lumMod val="75000"/>
                  </a:schemeClr>
                </a:solidFill>
                <a:effectLst/>
                <a:latin typeface="Arial" panose="020B0604020202020204" pitchFamily="34" charset="0"/>
                <a:cs typeface="Arial" panose="020B0604020202020204" pitchFamily="34" charset="0"/>
              </a:rPr>
              <a:t>Monitoring and early warning, rapid and accurate detection of body temperature have become urgent needs for epidemic prevention</a:t>
            </a:r>
            <a:endParaRPr lang="en-US" altLang="zh-CN" sz="2100" b="1" spc="10" dirty="0">
              <a:solidFill>
                <a:schemeClr val="tx1">
                  <a:lumMod val="75000"/>
                </a:schemeClr>
              </a:solidFill>
              <a:effectLst/>
              <a:latin typeface="Arial" panose="020B0604020202020204" pitchFamily="34" charset="0"/>
              <a:cs typeface="Arial" panose="020B0604020202020204" pitchFamily="34" charset="0"/>
              <a:sym typeface="+mn-ea"/>
            </a:endParaRPr>
          </a:p>
        </p:txBody>
      </p:sp>
      <p:sp>
        <p:nvSpPr>
          <p:cNvPr id="28" name="object 3"/>
          <p:cNvSpPr/>
          <p:nvPr/>
        </p:nvSpPr>
        <p:spPr>
          <a:xfrm>
            <a:off x="600075" y="3376613"/>
            <a:ext cx="3171825" cy="3192780"/>
          </a:xfrm>
          <a:custGeom>
            <a:avLst/>
            <a:gdLst/>
            <a:ahLst/>
            <a:cxnLst/>
            <a:rect l="l" t="t" r="r" b="b"/>
            <a:pathLst>
              <a:path w="3093720" h="3286125">
                <a:moveTo>
                  <a:pt x="3093720" y="0"/>
                </a:moveTo>
                <a:lnTo>
                  <a:pt x="0" y="0"/>
                </a:lnTo>
                <a:lnTo>
                  <a:pt x="0" y="3285744"/>
                </a:lnTo>
                <a:lnTo>
                  <a:pt x="3093720" y="3285744"/>
                </a:lnTo>
                <a:lnTo>
                  <a:pt x="3093720" y="0"/>
                </a:lnTo>
                <a:close/>
              </a:path>
            </a:pathLst>
          </a:custGeom>
          <a:solidFill>
            <a:schemeClr val="accent2"/>
          </a:solidFill>
        </p:spPr>
        <p:style>
          <a:lnRef idx="3">
            <a:schemeClr val="lt1"/>
          </a:lnRef>
          <a:fillRef idx="1">
            <a:schemeClr val="accent6"/>
          </a:fillRef>
          <a:effectRef idx="1">
            <a:schemeClr val="accent6"/>
          </a:effectRef>
          <a:fontRef idx="minor">
            <a:schemeClr val="lt1"/>
          </a:fontRef>
        </p:style>
        <p:txBody>
          <a:bodyPr wrap="square" lIns="0" tIns="0" rIns="0" bIns="0" rtlCol="0"/>
          <a:lstStyle/>
          <a:p>
            <a:pPr marL="12700" marR="5080" algn="ctr">
              <a:lnSpc>
                <a:spcPct val="100000"/>
              </a:lnSpc>
              <a:spcBef>
                <a:spcPts val="100"/>
              </a:spcBef>
            </a:pPr>
            <a:endParaRPr lang="en-US" altLang="zh-CN" sz="700" spc="10">
              <a:solidFill>
                <a:srgbClr val="FFFFFF"/>
              </a:solidFill>
              <a:latin typeface="微软雅黑" panose="020B0503020204020204" pitchFamily="34" charset="-122"/>
              <a:ea typeface="微软雅黑" panose="020B0503020204020204" pitchFamily="34" charset="-122"/>
              <a:cs typeface="Noto Sans CJK JP Medium"/>
            </a:endParaRPr>
          </a:p>
          <a:p>
            <a:pPr marL="12700" marR="5080" algn="ctr">
              <a:lnSpc>
                <a:spcPct val="100000"/>
              </a:lnSpc>
              <a:spcBef>
                <a:spcPts val="100"/>
              </a:spcBef>
            </a:pPr>
            <a:r>
              <a:rPr lang="en-US" sz="1400" b="1"/>
              <a:t>Manual body temperature measurement</a:t>
            </a:r>
          </a:p>
          <a:p>
            <a:pPr marL="91440" marR="5080" lvl="1">
              <a:spcBef>
                <a:spcPts val="100"/>
              </a:spcBef>
            </a:pPr>
            <a:endParaRPr lang="en-US" sz="1400">
              <a:solidFill>
                <a:srgbClr val="FFC000"/>
              </a:solidFill>
            </a:endParaRPr>
          </a:p>
          <a:p>
            <a:pPr marL="91440" marR="5080" lvl="1">
              <a:spcBef>
                <a:spcPts val="100"/>
              </a:spcBef>
            </a:pPr>
            <a:r>
              <a:rPr lang="en-US" sz="1400">
                <a:solidFill>
                  <a:srgbClr val="FFC000"/>
                </a:solidFill>
              </a:rPr>
              <a:t>Low detection efficiency</a:t>
            </a:r>
            <a:r>
              <a:rPr lang="en-US" sz="1400"/>
              <a:t>: it consumes a lot of manpower and higher risk due to people queuing.</a:t>
            </a:r>
          </a:p>
          <a:p>
            <a:pPr marL="91440" marR="5080" lvl="1">
              <a:spcBef>
                <a:spcPts val="100"/>
              </a:spcBef>
            </a:pPr>
            <a:r>
              <a:rPr lang="en-US" sz="1400">
                <a:solidFill>
                  <a:srgbClr val="FFC000"/>
                </a:solidFill>
              </a:rPr>
              <a:t>Disputes</a:t>
            </a:r>
            <a:r>
              <a:rPr lang="en-US" sz="1400"/>
              <a:t>: targeted temperature measurement can easily cause passenger resistance. </a:t>
            </a:r>
          </a:p>
          <a:p>
            <a:pPr marL="91440" marR="5080" lvl="1">
              <a:spcBef>
                <a:spcPts val="100"/>
              </a:spcBef>
            </a:pPr>
            <a:r>
              <a:rPr lang="en-US" sz="1400">
                <a:solidFill>
                  <a:srgbClr val="FFC000"/>
                </a:solidFill>
              </a:rPr>
              <a:t>Lack of early warning capabilities</a:t>
            </a:r>
            <a:r>
              <a:rPr lang="en-US" sz="1400"/>
              <a:t>: front-end inspector can conduct only blind spot checks. </a:t>
            </a:r>
          </a:p>
          <a:p>
            <a:pPr marL="91440" marR="5080" lvl="1">
              <a:spcBef>
                <a:spcPts val="100"/>
              </a:spcBef>
            </a:pPr>
            <a:r>
              <a:rPr lang="en-US" sz="1400">
                <a:solidFill>
                  <a:srgbClr val="FFC000"/>
                </a:solidFill>
              </a:rPr>
              <a:t>No traceability </a:t>
            </a:r>
            <a:r>
              <a:rPr lang="en-US" sz="1400"/>
              <a:t>: cannot record the all passenger and their temperature for follow-up afterwards.</a:t>
            </a:r>
            <a:endParaRPr lang="zh-CN" altLang="en-US" sz="1400" spc="10">
              <a:solidFill>
                <a:srgbClr val="FFFFFF"/>
              </a:solidFill>
              <a:latin typeface="微软雅黑" panose="020B0503020204020204" pitchFamily="34" charset="-122"/>
              <a:ea typeface="微软雅黑" panose="020B0503020204020204" pitchFamily="34" charset="-122"/>
              <a:cs typeface="Noto Sans CJK JP Medium"/>
            </a:endParaRPr>
          </a:p>
        </p:txBody>
      </p:sp>
      <p:sp>
        <p:nvSpPr>
          <p:cNvPr id="52" name="object 9"/>
          <p:cNvSpPr txBox="1"/>
          <p:nvPr/>
        </p:nvSpPr>
        <p:spPr>
          <a:xfrm>
            <a:off x="961654" y="1070800"/>
            <a:ext cx="2468880" cy="355265"/>
          </a:xfrm>
          <a:prstGeom prst="rect">
            <a:avLst/>
          </a:prstGeom>
          <a:solidFill>
            <a:schemeClr val="accent2"/>
          </a:solidFill>
        </p:spPr>
        <p:style>
          <a:lnRef idx="3">
            <a:schemeClr val="lt1"/>
          </a:lnRef>
          <a:fillRef idx="1">
            <a:schemeClr val="accent5"/>
          </a:fillRef>
          <a:effectRef idx="1">
            <a:schemeClr val="accent5"/>
          </a:effectRef>
          <a:fontRef idx="minor">
            <a:schemeClr val="lt1"/>
          </a:fontRef>
        </p:style>
        <p:txBody>
          <a:bodyPr vert="horz" wrap="square" lIns="0" tIns="76835" rIns="0" bIns="0" rtlCol="0">
            <a:spAutoFit/>
          </a:bodyPr>
          <a:lstStyle/>
          <a:p>
            <a:pPr marL="457200">
              <a:lnSpc>
                <a:spcPct val="100000"/>
              </a:lnSpc>
              <a:spcBef>
                <a:spcPts val="605"/>
              </a:spcBef>
            </a:pPr>
            <a:r>
              <a:rPr lang="en-US" spc="10">
                <a:solidFill>
                  <a:srgbClr val="FFFFFF"/>
                </a:solidFill>
                <a:latin typeface="微软雅黑" panose="020B0503020204020204" pitchFamily="34" charset="-122"/>
                <a:ea typeface="微软雅黑" panose="020B0503020204020204" pitchFamily="34" charset="-122"/>
                <a:cs typeface="Noto Sans CJK JP Medium"/>
              </a:rPr>
              <a:t>  Challenge</a:t>
            </a:r>
            <a:endParaRPr sz="1800">
              <a:latin typeface="微软雅黑" panose="020B0503020204020204" pitchFamily="34" charset="-122"/>
              <a:ea typeface="微软雅黑" panose="020B0503020204020204" pitchFamily="34" charset="-122"/>
              <a:cs typeface="Noto Sans CJK JP Medium"/>
            </a:endParaRPr>
          </a:p>
        </p:txBody>
      </p:sp>
      <p:sp>
        <p:nvSpPr>
          <p:cNvPr id="53" name="object 10"/>
          <p:cNvSpPr/>
          <p:nvPr/>
        </p:nvSpPr>
        <p:spPr>
          <a:xfrm>
            <a:off x="961655" y="1480755"/>
            <a:ext cx="2484121" cy="1655064"/>
          </a:xfrm>
          <a:prstGeom prst="rect">
            <a:avLst/>
          </a:prstGeom>
        </p:spPr>
        <p:style>
          <a:lnRef idx="3">
            <a:schemeClr val="lt1"/>
          </a:lnRef>
          <a:fillRef idx="1">
            <a:schemeClr val="accent6"/>
          </a:fillRef>
          <a:effectRef idx="1">
            <a:schemeClr val="accent6"/>
          </a:effectRef>
          <a:fontRef idx="minor">
            <a:schemeClr val="lt1"/>
          </a:fontRef>
        </p:style>
        <p:txBody>
          <a:bodyPr wrap="square" lIns="0" tIns="0" rIns="0" bIns="0" rtlCol="0"/>
          <a:lstStyle/>
          <a:p>
            <a:endParaRPr/>
          </a:p>
        </p:txBody>
      </p:sp>
      <p:sp>
        <p:nvSpPr>
          <p:cNvPr id="54" name="object 11"/>
          <p:cNvSpPr txBox="1"/>
          <p:nvPr/>
        </p:nvSpPr>
        <p:spPr>
          <a:xfrm>
            <a:off x="4951487" y="1070800"/>
            <a:ext cx="2468880" cy="355265"/>
          </a:xfrm>
          <a:prstGeom prst="rect">
            <a:avLst/>
          </a:prstGeom>
          <a:solidFill>
            <a:schemeClr val="accent2"/>
          </a:solidFill>
        </p:spPr>
        <p:style>
          <a:lnRef idx="3">
            <a:schemeClr val="lt1"/>
          </a:lnRef>
          <a:fillRef idx="1">
            <a:schemeClr val="accent5"/>
          </a:fillRef>
          <a:effectRef idx="1">
            <a:schemeClr val="accent5"/>
          </a:effectRef>
          <a:fontRef idx="minor">
            <a:schemeClr val="lt1"/>
          </a:fontRef>
        </p:style>
        <p:txBody>
          <a:bodyPr vert="horz" wrap="square" lIns="91440" tIns="76835" rIns="0" bIns="0" rtlCol="0">
            <a:spAutoFit/>
          </a:bodyPr>
          <a:lstStyle>
            <a:defPPr>
              <a:defRPr lang="en-US"/>
            </a:defPPr>
            <a:lvl1pPr marL="781050">
              <a:lnSpc>
                <a:spcPct val="100000"/>
              </a:lnSpc>
              <a:spcBef>
                <a:spcPts val="605"/>
              </a:spcBef>
              <a:defRPr b="0" spc="10">
                <a:solidFill>
                  <a:srgbClr val="FFFFFF"/>
                </a:solidFill>
                <a:latin typeface="微软雅黑" panose="020B0503020204020204" pitchFamily="34" charset="-122"/>
                <a:ea typeface="微软雅黑" panose="020B0503020204020204" pitchFamily="34" charset="-122"/>
                <a:cs typeface="Noto Sans CJK JP Medium"/>
              </a:defRPr>
            </a:lvl1pPr>
          </a:lstStyle>
          <a:p>
            <a:pPr marL="274320"/>
            <a:r>
              <a:rPr lang="en-US"/>
              <a:t>  Requirement</a:t>
            </a:r>
          </a:p>
        </p:txBody>
      </p:sp>
      <p:sp>
        <p:nvSpPr>
          <p:cNvPr id="55" name="object 12"/>
          <p:cNvSpPr/>
          <p:nvPr/>
        </p:nvSpPr>
        <p:spPr>
          <a:xfrm>
            <a:off x="4951489" y="1480755"/>
            <a:ext cx="2484119" cy="1655064"/>
          </a:xfrm>
          <a:prstGeom prst="rect">
            <a:avLst/>
          </a:prstGeom>
        </p:spPr>
        <p:style>
          <a:lnRef idx="3">
            <a:schemeClr val="lt1"/>
          </a:lnRef>
          <a:fillRef idx="1">
            <a:schemeClr val="accent6"/>
          </a:fillRef>
          <a:effectRef idx="1">
            <a:schemeClr val="accent6"/>
          </a:effectRef>
          <a:fontRef idx="minor">
            <a:schemeClr val="lt1"/>
          </a:fontRef>
        </p:style>
        <p:txBody>
          <a:bodyPr wrap="square" lIns="0" tIns="0" rIns="0" bIns="0" rtlCol="0"/>
          <a:lstStyle/>
          <a:p>
            <a:endParaRPr/>
          </a:p>
        </p:txBody>
      </p:sp>
      <p:sp>
        <p:nvSpPr>
          <p:cNvPr id="56" name="object 13"/>
          <p:cNvSpPr txBox="1"/>
          <p:nvPr/>
        </p:nvSpPr>
        <p:spPr>
          <a:xfrm>
            <a:off x="8671569" y="1070800"/>
            <a:ext cx="2468880" cy="355265"/>
          </a:xfrm>
          <a:prstGeom prst="rect">
            <a:avLst/>
          </a:prstGeom>
          <a:solidFill>
            <a:schemeClr val="accent2"/>
          </a:solidFill>
        </p:spPr>
        <p:style>
          <a:lnRef idx="3">
            <a:schemeClr val="lt1"/>
          </a:lnRef>
          <a:fillRef idx="1">
            <a:schemeClr val="accent5"/>
          </a:fillRef>
          <a:effectRef idx="1">
            <a:schemeClr val="accent5"/>
          </a:effectRef>
          <a:fontRef idx="minor">
            <a:schemeClr val="lt1"/>
          </a:fontRef>
        </p:style>
        <p:txBody>
          <a:bodyPr vert="horz" wrap="square" lIns="0" tIns="76835" rIns="0" bIns="0" rtlCol="0">
            <a:spAutoFit/>
          </a:bodyPr>
          <a:lstStyle/>
          <a:p>
            <a:pPr marL="782320">
              <a:lnSpc>
                <a:spcPct val="100000"/>
              </a:lnSpc>
              <a:spcBef>
                <a:spcPts val="605"/>
              </a:spcBef>
            </a:pPr>
            <a:r>
              <a:rPr lang="en-US" spc="10">
                <a:solidFill>
                  <a:srgbClr val="FFFFFF"/>
                </a:solidFill>
                <a:latin typeface="微软雅黑" panose="020B0503020204020204" pitchFamily="34" charset="-122"/>
                <a:ea typeface="微软雅黑" panose="020B0503020204020204" pitchFamily="34" charset="-122"/>
                <a:cs typeface="Noto Sans CJK JP Medium"/>
              </a:rPr>
              <a:t>Scenario </a:t>
            </a:r>
            <a:endParaRPr sz="1800">
              <a:latin typeface="微软雅黑" panose="020B0503020204020204" pitchFamily="34" charset="-122"/>
              <a:ea typeface="微软雅黑" panose="020B0503020204020204" pitchFamily="34" charset="-122"/>
              <a:cs typeface="Noto Sans CJK JP Medium"/>
            </a:endParaRPr>
          </a:p>
        </p:txBody>
      </p:sp>
      <p:sp>
        <p:nvSpPr>
          <p:cNvPr id="57" name="object 14"/>
          <p:cNvSpPr/>
          <p:nvPr/>
        </p:nvSpPr>
        <p:spPr>
          <a:xfrm>
            <a:off x="8671570" y="1483803"/>
            <a:ext cx="2484121" cy="1656588"/>
          </a:xfrm>
          <a:prstGeom prst="rect">
            <a:avLst/>
          </a:prstGeom>
        </p:spPr>
        <p:style>
          <a:lnRef idx="3">
            <a:schemeClr val="lt1"/>
          </a:lnRef>
          <a:fillRef idx="1">
            <a:schemeClr val="accent6"/>
          </a:fillRef>
          <a:effectRef idx="1">
            <a:schemeClr val="accent6"/>
          </a:effectRef>
          <a:fontRef idx="minor">
            <a:schemeClr val="lt1"/>
          </a:fontRef>
        </p:style>
        <p:txBody>
          <a:bodyPr wrap="square" lIns="0" tIns="0" rIns="0" bIns="0" rtlCol="0"/>
          <a:lstStyle/>
          <a:p>
            <a:endParaRPr/>
          </a:p>
        </p:txBody>
      </p:sp>
      <p:sp>
        <p:nvSpPr>
          <p:cNvPr id="58" name="object 15"/>
          <p:cNvSpPr txBox="1"/>
          <p:nvPr/>
        </p:nvSpPr>
        <p:spPr>
          <a:xfrm>
            <a:off x="8505456" y="3376613"/>
            <a:ext cx="3038844" cy="3057247"/>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vert="horz" wrap="square" lIns="0" tIns="78740" rIns="0" bIns="0" rtlCol="0">
            <a:spAutoFit/>
          </a:bodyPr>
          <a:lstStyle/>
          <a:p>
            <a:pPr marL="91440" marR="5080">
              <a:lnSpc>
                <a:spcPct val="100000"/>
              </a:lnSpc>
              <a:spcBef>
                <a:spcPts val="690"/>
              </a:spcBef>
              <a:tabLst>
                <a:tab pos="434975" algn="l"/>
                <a:tab pos="436245" algn="l"/>
              </a:tabLst>
            </a:pPr>
            <a:r>
              <a:rPr lang="en-US" sz="1600">
                <a:solidFill>
                  <a:srgbClr val="FFC000"/>
                </a:solidFill>
              </a:rPr>
              <a:t>Important transportation hub</a:t>
            </a:r>
            <a:r>
              <a:rPr lang="en-US" sz="1600"/>
              <a:t>: airports, train stations, bus stations, subway stations, ferry ports, etc. </a:t>
            </a:r>
          </a:p>
          <a:p>
            <a:pPr marL="91440" marR="5080">
              <a:lnSpc>
                <a:spcPct val="100000"/>
              </a:lnSpc>
              <a:spcBef>
                <a:spcPts val="690"/>
              </a:spcBef>
              <a:tabLst>
                <a:tab pos="434975" algn="l"/>
                <a:tab pos="436245" algn="l"/>
              </a:tabLst>
            </a:pPr>
            <a:r>
              <a:rPr lang="en-US" sz="1600">
                <a:solidFill>
                  <a:srgbClr val="FFC000"/>
                </a:solidFill>
              </a:rPr>
              <a:t>Key traffic place</a:t>
            </a:r>
            <a:r>
              <a:rPr lang="en-US" sz="1600"/>
              <a:t>: toll gate, service zone, gas station, checkpoints </a:t>
            </a:r>
          </a:p>
          <a:p>
            <a:pPr marL="91440" marR="5080">
              <a:lnSpc>
                <a:spcPct val="100000"/>
              </a:lnSpc>
              <a:spcBef>
                <a:spcPts val="690"/>
              </a:spcBef>
              <a:tabLst>
                <a:tab pos="434975" algn="l"/>
                <a:tab pos="436245" algn="l"/>
              </a:tabLst>
            </a:pPr>
            <a:r>
              <a:rPr lang="en-US" sz="1600">
                <a:solidFill>
                  <a:srgbClr val="FFC000"/>
                </a:solidFill>
              </a:rPr>
              <a:t>Business and public area</a:t>
            </a:r>
            <a:r>
              <a:rPr lang="en-US" sz="1600"/>
              <a:t>: office lobby, shared office, shopping malls, hotels, restaurants, etc. </a:t>
            </a:r>
          </a:p>
          <a:p>
            <a:pPr marL="91440" marR="5080">
              <a:lnSpc>
                <a:spcPct val="100000"/>
              </a:lnSpc>
              <a:spcBef>
                <a:spcPts val="690"/>
              </a:spcBef>
              <a:tabLst>
                <a:tab pos="434975" algn="l"/>
                <a:tab pos="436245" algn="l"/>
              </a:tabLst>
            </a:pPr>
            <a:r>
              <a:rPr lang="en-US" sz="1600">
                <a:solidFill>
                  <a:srgbClr val="FFC000"/>
                </a:solidFill>
              </a:rPr>
              <a:t>Other</a:t>
            </a:r>
            <a:r>
              <a:rPr lang="en-US" sz="1600"/>
              <a:t>: hospitals, schools, embassies, government agencies</a:t>
            </a:r>
            <a:endParaRPr lang="en-US" sz="1600" spc="10">
              <a:solidFill>
                <a:srgbClr val="FFFFFF"/>
              </a:solidFill>
              <a:latin typeface="微软雅黑" panose="020B0503020204020204" pitchFamily="34" charset="-122"/>
              <a:ea typeface="微软雅黑" panose="020B0503020204020204" pitchFamily="34" charset="-122"/>
              <a:cs typeface="Noto Sans CJK JP Medium"/>
            </a:endParaRPr>
          </a:p>
        </p:txBody>
      </p:sp>
      <p:sp>
        <p:nvSpPr>
          <p:cNvPr id="59" name="object 16"/>
          <p:cNvSpPr txBox="1"/>
          <p:nvPr/>
        </p:nvSpPr>
        <p:spPr>
          <a:xfrm>
            <a:off x="4694507" y="3404042"/>
            <a:ext cx="2982839" cy="334707"/>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vert="horz" wrap="square" lIns="0" tIns="87630" rIns="0" bIns="0" rtlCol="0" anchor="t">
            <a:spAutoFit/>
          </a:bodyPr>
          <a:lstStyle/>
          <a:p>
            <a:pPr algn="ctr">
              <a:lnSpc>
                <a:spcPct val="100000"/>
              </a:lnSpc>
              <a:spcBef>
                <a:spcPts val="690"/>
              </a:spcBef>
            </a:pPr>
            <a:r>
              <a:rPr lang="en-US" sz="1600" b="0" spc="10">
                <a:solidFill>
                  <a:srgbClr val="FFFFFF"/>
                </a:solidFill>
                <a:latin typeface="微软雅黑" panose="020B0503020204020204" pitchFamily="34" charset="-122"/>
                <a:ea typeface="微软雅黑" panose="020B0503020204020204" pitchFamily="34" charset="-122"/>
                <a:cs typeface="Noto Sans CJK JP Medium"/>
              </a:rPr>
              <a:t>Contactless and Accurate</a:t>
            </a:r>
            <a:endParaRPr sz="1600">
              <a:latin typeface="微软雅黑" panose="020B0503020204020204" pitchFamily="34" charset="-122"/>
              <a:ea typeface="微软雅黑" panose="020B0503020204020204" pitchFamily="34" charset="-122"/>
              <a:cs typeface="Noto Sans CJK JP Medium"/>
            </a:endParaRPr>
          </a:p>
        </p:txBody>
      </p:sp>
      <p:sp>
        <p:nvSpPr>
          <p:cNvPr id="63" name="object 18"/>
          <p:cNvSpPr txBox="1"/>
          <p:nvPr/>
        </p:nvSpPr>
        <p:spPr>
          <a:xfrm>
            <a:off x="4694507" y="3967923"/>
            <a:ext cx="2982839" cy="334707"/>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vert="horz" wrap="square" lIns="0" tIns="87630" rIns="0" bIns="0" rtlCol="0" anchor="t">
            <a:spAutoFit/>
          </a:bodyPr>
          <a:lstStyle/>
          <a:p>
            <a:pPr algn="ctr">
              <a:lnSpc>
                <a:spcPct val="100000"/>
              </a:lnSpc>
              <a:spcBef>
                <a:spcPts val="690"/>
              </a:spcBef>
            </a:pPr>
            <a:r>
              <a:rPr lang="en-US" sz="1600" spc="10">
                <a:solidFill>
                  <a:srgbClr val="FFFFFF"/>
                </a:solidFill>
                <a:latin typeface="微软雅黑" panose="020B0503020204020204" pitchFamily="34" charset="-122"/>
                <a:ea typeface="微软雅黑" panose="020B0503020204020204" pitchFamily="34" charset="-122"/>
                <a:cs typeface="Noto Sans CJK JP Medium"/>
              </a:rPr>
              <a:t>Multi-person Detection</a:t>
            </a:r>
            <a:endParaRPr sz="1600">
              <a:latin typeface="微软雅黑" panose="020B0503020204020204" pitchFamily="34" charset="-122"/>
              <a:ea typeface="微软雅黑" panose="020B0503020204020204" pitchFamily="34" charset="-122"/>
              <a:cs typeface="Noto Sans CJK JP Medium"/>
            </a:endParaRPr>
          </a:p>
        </p:txBody>
      </p:sp>
      <p:sp>
        <p:nvSpPr>
          <p:cNvPr id="65" name="object 20"/>
          <p:cNvSpPr txBox="1"/>
          <p:nvPr/>
        </p:nvSpPr>
        <p:spPr>
          <a:xfrm>
            <a:off x="4694507" y="4490655"/>
            <a:ext cx="2982839" cy="334707"/>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vert="horz" wrap="square" lIns="0" tIns="87630" rIns="0" bIns="0" rtlCol="0" anchor="t">
            <a:spAutoFit/>
          </a:bodyPr>
          <a:lstStyle/>
          <a:p>
            <a:pPr algn="ctr">
              <a:lnSpc>
                <a:spcPct val="100000"/>
              </a:lnSpc>
              <a:spcBef>
                <a:spcPts val="690"/>
              </a:spcBef>
            </a:pPr>
            <a:r>
              <a:rPr lang="en-US" sz="1600" b="0" spc="10">
                <a:solidFill>
                  <a:srgbClr val="FFFFFF"/>
                </a:solidFill>
                <a:latin typeface="微软雅黑" panose="020B0503020204020204" pitchFamily="34" charset="-122"/>
                <a:ea typeface="微软雅黑" panose="020B0503020204020204" pitchFamily="34" charset="-122"/>
                <a:cs typeface="Noto Sans CJK JP Medium"/>
              </a:rPr>
              <a:t>Quick Detection </a:t>
            </a:r>
            <a:endParaRPr sz="1600">
              <a:latin typeface="微软雅黑" panose="020B0503020204020204" pitchFamily="34" charset="-122"/>
              <a:ea typeface="微软雅黑" panose="020B0503020204020204" pitchFamily="34" charset="-122"/>
              <a:cs typeface="Noto Sans CJK JP Medium"/>
            </a:endParaRPr>
          </a:p>
        </p:txBody>
      </p:sp>
      <p:sp>
        <p:nvSpPr>
          <p:cNvPr id="67" name="object 22"/>
          <p:cNvSpPr txBox="1"/>
          <p:nvPr/>
        </p:nvSpPr>
        <p:spPr>
          <a:xfrm>
            <a:off x="4694507" y="5027103"/>
            <a:ext cx="2982839" cy="334066"/>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vert="horz" wrap="square" lIns="0" tIns="86995" rIns="0" bIns="0" rtlCol="0" anchor="t">
            <a:spAutoFit/>
          </a:bodyPr>
          <a:lstStyle/>
          <a:p>
            <a:pPr algn="ctr">
              <a:lnSpc>
                <a:spcPct val="100000"/>
              </a:lnSpc>
              <a:spcBef>
                <a:spcPts val="685"/>
              </a:spcBef>
            </a:pPr>
            <a:r>
              <a:rPr lang="en-US" sz="1600" b="0" spc="10">
                <a:solidFill>
                  <a:srgbClr val="FFFFFF"/>
                </a:solidFill>
                <a:latin typeface="微软雅黑" panose="020B0503020204020204" pitchFamily="34" charset="-122"/>
                <a:ea typeface="微软雅黑" panose="020B0503020204020204" pitchFamily="34" charset="-122"/>
                <a:cs typeface="Noto Sans CJK JP Medium"/>
              </a:rPr>
              <a:t>Real-time Recording </a:t>
            </a:r>
            <a:endParaRPr sz="1600">
              <a:latin typeface="微软雅黑" panose="020B0503020204020204" pitchFamily="34" charset="-122"/>
              <a:ea typeface="微软雅黑" panose="020B0503020204020204" pitchFamily="34" charset="-122"/>
              <a:cs typeface="Noto Sans CJK JP Medium"/>
            </a:endParaRPr>
          </a:p>
        </p:txBody>
      </p:sp>
      <p:sp>
        <p:nvSpPr>
          <p:cNvPr id="71" name="object 26"/>
          <p:cNvSpPr txBox="1"/>
          <p:nvPr/>
        </p:nvSpPr>
        <p:spPr>
          <a:xfrm>
            <a:off x="4694507" y="6203631"/>
            <a:ext cx="2982839" cy="338554"/>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vert="horz" wrap="square" lIns="0" tIns="91440" rIns="0" bIns="0" rtlCol="0" anchor="t" anchorCtr="0">
            <a:spAutoFit/>
          </a:bodyPr>
          <a:lstStyle/>
          <a:p>
            <a:pPr algn="ctr">
              <a:lnSpc>
                <a:spcPct val="100000"/>
              </a:lnSpc>
              <a:spcBef>
                <a:spcPts val="300"/>
              </a:spcBef>
            </a:pPr>
            <a:r>
              <a:rPr lang="en-US" sz="1600" b="0" spc="5">
                <a:solidFill>
                  <a:srgbClr val="FFFFFF"/>
                </a:solidFill>
                <a:latin typeface="微软雅黑" panose="020B0503020204020204" pitchFamily="34" charset="-122"/>
                <a:ea typeface="微软雅黑" panose="020B0503020204020204" pitchFamily="34" charset="-122"/>
                <a:cs typeface="Noto Sans CJK JP Medium"/>
              </a:rPr>
              <a:t>One Person One Profile </a:t>
            </a:r>
            <a:endParaRPr sz="1600">
              <a:latin typeface="微软雅黑" panose="020B0503020204020204" pitchFamily="34" charset="-122"/>
              <a:ea typeface="微软雅黑" panose="020B0503020204020204" pitchFamily="34" charset="-122"/>
              <a:cs typeface="Noto Sans CJK JP Medium"/>
            </a:endParaRPr>
          </a:p>
        </p:txBody>
      </p:sp>
      <p:sp>
        <p:nvSpPr>
          <p:cNvPr id="86" name="object 10"/>
          <p:cNvSpPr/>
          <p:nvPr/>
        </p:nvSpPr>
        <p:spPr>
          <a:xfrm>
            <a:off x="984489" y="1490280"/>
            <a:ext cx="2451762" cy="1629901"/>
          </a:xfrm>
          <a:prstGeom prst="rect">
            <a:avLst/>
          </a:prstGeom>
          <a:blipFill>
            <a:blip r:embed="rId3" cstate="email"/>
            <a:stretch>
              <a:fillRect/>
            </a:stretch>
          </a:blipFill>
        </p:spPr>
        <p:txBody>
          <a:bodyPr wrap="square" lIns="0" tIns="0" rIns="0" bIns="0" rtlCol="0"/>
          <a:lstStyle/>
          <a:p>
            <a:endParaRPr/>
          </a:p>
        </p:txBody>
      </p:sp>
      <p:sp>
        <p:nvSpPr>
          <p:cNvPr id="88" name="object 12"/>
          <p:cNvSpPr/>
          <p:nvPr/>
        </p:nvSpPr>
        <p:spPr>
          <a:xfrm>
            <a:off x="4961014" y="1480755"/>
            <a:ext cx="2459483" cy="1639426"/>
          </a:xfrm>
          <a:prstGeom prst="rect">
            <a:avLst/>
          </a:prstGeom>
          <a:blipFill>
            <a:blip r:embed="rId4" cstate="email"/>
            <a:stretch>
              <a:fillRect/>
            </a:stretch>
          </a:blipFill>
        </p:spPr>
        <p:txBody>
          <a:bodyPr wrap="square" lIns="0" tIns="0" rIns="0" bIns="0" rtlCol="0"/>
          <a:lstStyle/>
          <a:p>
            <a:endParaRPr/>
          </a:p>
        </p:txBody>
      </p:sp>
      <p:sp>
        <p:nvSpPr>
          <p:cNvPr id="107" name="object 20"/>
          <p:cNvSpPr txBox="1"/>
          <p:nvPr/>
        </p:nvSpPr>
        <p:spPr>
          <a:xfrm>
            <a:off x="4694507" y="5598600"/>
            <a:ext cx="2982839" cy="334707"/>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vert="horz" wrap="square" lIns="0" tIns="87630" rIns="0" bIns="0" rtlCol="0" anchor="t">
            <a:spAutoFit/>
          </a:bodyPr>
          <a:lstStyle/>
          <a:p>
            <a:pPr algn="ctr">
              <a:lnSpc>
                <a:spcPct val="100000"/>
              </a:lnSpc>
              <a:spcBef>
                <a:spcPts val="690"/>
              </a:spcBef>
            </a:pPr>
            <a:r>
              <a:rPr lang="en-US" sz="1600">
                <a:latin typeface="微软雅黑" panose="020B0503020204020204" pitchFamily="34" charset="-122"/>
                <a:ea typeface="微软雅黑" panose="020B0503020204020204" pitchFamily="34" charset="-122"/>
                <a:cs typeface="Noto Sans CJK JP Medium"/>
              </a:rPr>
              <a:t>Facial recognition (Opt)</a:t>
            </a:r>
            <a:endParaRPr sz="1600">
              <a:latin typeface="微软雅黑" panose="020B0503020204020204" pitchFamily="34" charset="-122"/>
              <a:ea typeface="微软雅黑" panose="020B0503020204020204" pitchFamily="34" charset="-122"/>
              <a:cs typeface="Noto Sans CJK JP Medium"/>
            </a:endParaRPr>
          </a:p>
        </p:txBody>
      </p:sp>
      <p:sp>
        <p:nvSpPr>
          <p:cNvPr id="112" name="object 3"/>
          <p:cNvSpPr/>
          <p:nvPr/>
        </p:nvSpPr>
        <p:spPr>
          <a:xfrm>
            <a:off x="8673280" y="1503057"/>
            <a:ext cx="2484121" cy="1632762"/>
          </a:xfrm>
          <a:prstGeom prst="rect">
            <a:avLst/>
          </a:prstGeom>
          <a:blipFill>
            <a:blip r:embed="rId5" cstate="email"/>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HK" dirty="0"/>
              <a:t>Security Gate Solution</a:t>
            </a:r>
            <a:endParaRPr kumimoji="1" lang="zh-HK" altLang="en-US" dirty="0"/>
          </a:p>
        </p:txBody>
      </p:sp>
      <p:sp>
        <p:nvSpPr>
          <p:cNvPr id="5" name="标题 1"/>
          <p:cNvSpPr txBox="1"/>
          <p:nvPr/>
        </p:nvSpPr>
        <p:spPr>
          <a:xfrm>
            <a:off x="412761" y="1411089"/>
            <a:ext cx="5991415" cy="721453"/>
          </a:xfrm>
          <a:prstGeom prst="rect">
            <a:avLst/>
          </a:prstGeom>
        </p:spPr>
        <p:txBody>
          <a:bodyPr vert="horz" lIns="121920" tIns="60960" rIns="121920" bIns="60960" rtlCol="0" anchor="ctr">
            <a:noAutofit/>
          </a:bodyPr>
          <a:lstStyle>
            <a:defPPr>
              <a:defRPr lang="zh-CN"/>
            </a:defPPr>
            <a:lvl1pPr indent="57150" eaLnBrk="0" fontAlgn="base" hangingPunct="0">
              <a:lnSpc>
                <a:spcPct val="100000"/>
              </a:lnSpc>
              <a:spcBef>
                <a:spcPct val="0"/>
              </a:spcBef>
              <a:spcAft>
                <a:spcPct val="0"/>
              </a:spcAft>
              <a:buNone/>
              <a:defRPr sz="1600" b="1">
                <a:solidFill>
                  <a:srgbClr val="C00000"/>
                </a:solidFill>
                <a:latin typeface="微软雅黑" panose="020B0503020204020204" pitchFamily="34" charset="-122"/>
                <a:ea typeface="微软雅黑" panose="020B0503020204020204" pitchFamily="34" charset="-122"/>
                <a:cs typeface="+mj-cs"/>
              </a:defRPr>
            </a:lvl1pPr>
          </a:lstStyle>
          <a:p>
            <a:r>
              <a:rPr lang="en-US" altLang="zh-HK" sz="1865" dirty="0"/>
              <a:t>Module</a:t>
            </a:r>
            <a:r>
              <a:rPr lang="zh-HK" altLang="en-US" sz="1865" dirty="0"/>
              <a:t> </a:t>
            </a:r>
            <a:r>
              <a:rPr lang="en-US" altLang="zh-HK" sz="1865" dirty="0"/>
              <a:t>B</a:t>
            </a:r>
            <a:r>
              <a:rPr lang="zh-CN" altLang="en-US" sz="1865" dirty="0"/>
              <a:t>：</a:t>
            </a:r>
            <a:r>
              <a:rPr lang="en-US" altLang="zh-CN" sz="1865" dirty="0"/>
              <a:t> Thermal camera + black body + tripod + security door</a:t>
            </a:r>
          </a:p>
        </p:txBody>
      </p:sp>
      <p:sp>
        <p:nvSpPr>
          <p:cNvPr id="6" name="矩形 5"/>
          <p:cNvSpPr/>
          <p:nvPr/>
        </p:nvSpPr>
        <p:spPr>
          <a:xfrm>
            <a:off x="573650" y="2378782"/>
            <a:ext cx="6221173" cy="3477875"/>
          </a:xfrm>
          <a:prstGeom prst="rect">
            <a:avLst/>
          </a:prstGeom>
        </p:spPr>
        <p:txBody>
          <a:bodyPr wrap="square">
            <a:spAutoFit/>
          </a:bodyPr>
          <a:lstStyle/>
          <a:p>
            <a:r>
              <a:rPr lang="en-US" altLang="zh-HK" sz="2000" dirty="0"/>
              <a:t>Solution</a:t>
            </a:r>
            <a:r>
              <a:rPr lang="zh-HK" altLang="en-US" sz="2000" dirty="0"/>
              <a:t>:</a:t>
            </a:r>
          </a:p>
          <a:p>
            <a:pPr marL="342900" indent="-342900">
              <a:buFont typeface="Arial" panose="020B0604020202020204" pitchFamily="34" charset="0"/>
              <a:buChar char="•"/>
            </a:pPr>
            <a:r>
              <a:rPr lang="zh-HK" altLang="en-US" sz="2000" dirty="0"/>
              <a:t>The thermal imaging camera is mounted on the security door, and the black body is mounted on a tripod facing the Entry and exit </a:t>
            </a:r>
            <a:endParaRPr lang="en-US" altLang="zh-HK" sz="2000" dirty="0"/>
          </a:p>
          <a:p>
            <a:pPr marL="342900" indent="-342900">
              <a:buFont typeface="Arial" panose="020B0604020202020204" pitchFamily="34" charset="0"/>
              <a:buChar char="•"/>
            </a:pPr>
            <a:r>
              <a:rPr lang="en-US" altLang="zh-HK" sz="2000" dirty="0"/>
              <a:t>T</a:t>
            </a:r>
            <a:r>
              <a:rPr lang="zh-HK" altLang="en-US" sz="2000" dirty="0"/>
              <a:t>hrough the security gate to achieve temperature monitoring and screening of metal objects</a:t>
            </a:r>
          </a:p>
          <a:p>
            <a:pPr marL="342900" indent="-342900">
              <a:buFont typeface="Arial" panose="020B0604020202020204" pitchFamily="34" charset="0"/>
              <a:buChar char="•"/>
            </a:pPr>
            <a:r>
              <a:rPr lang="zh-HK" altLang="en-US" sz="2000" dirty="0"/>
              <a:t>People who exceed the set temperature and those who carry prohibited objects such as metal can report the alarm</a:t>
            </a:r>
          </a:p>
          <a:p>
            <a:pPr marL="342900" indent="-342900">
              <a:buFont typeface="Arial" panose="020B0604020202020204" pitchFamily="34" charset="0"/>
              <a:buChar char="•"/>
            </a:pPr>
            <a:r>
              <a:rPr lang="zh-HK" altLang="en-US" sz="2000" dirty="0"/>
              <a:t>On-site security personnel can check the temperature </a:t>
            </a:r>
            <a:r>
              <a:rPr lang="en-US" altLang="zh-HK" sz="2000" dirty="0"/>
              <a:t>report and follow up</a:t>
            </a:r>
            <a:r>
              <a:rPr lang="zh-HK" altLang="en-US" sz="2000" dirty="0"/>
              <a:t>.</a:t>
            </a:r>
          </a:p>
        </p:txBody>
      </p:sp>
      <p:grpSp>
        <p:nvGrpSpPr>
          <p:cNvPr id="7" name="组合 18"/>
          <p:cNvGrpSpPr/>
          <p:nvPr/>
        </p:nvGrpSpPr>
        <p:grpSpPr>
          <a:xfrm>
            <a:off x="8291183" y="2873715"/>
            <a:ext cx="2181949" cy="2732560"/>
            <a:chOff x="7425885" y="1880155"/>
            <a:chExt cx="1636462" cy="2049420"/>
          </a:xfrm>
        </p:grpSpPr>
        <p:pic>
          <p:nvPicPr>
            <p:cNvPr id="8" name="图片 35"/>
            <p:cNvPicPr>
              <a:picLocks noChangeAspect="1"/>
            </p:cNvPicPr>
            <p:nvPr/>
          </p:nvPicPr>
          <p:blipFill>
            <a:blip r:embed="rId2" cstate="email"/>
            <a:stretch>
              <a:fillRect/>
            </a:stretch>
          </p:blipFill>
          <p:spPr>
            <a:xfrm flipV="1">
              <a:off x="7739608" y="2429541"/>
              <a:ext cx="390979" cy="541090"/>
            </a:xfrm>
            <a:prstGeom prst="rect">
              <a:avLst/>
            </a:prstGeom>
          </p:spPr>
        </p:pic>
        <p:pic>
          <p:nvPicPr>
            <p:cNvPr id="9" name="图片 33"/>
            <p:cNvPicPr>
              <a:picLocks noChangeAspect="1"/>
            </p:cNvPicPr>
            <p:nvPr/>
          </p:nvPicPr>
          <p:blipFill>
            <a:blip r:embed="rId3" cstate="print"/>
            <a:stretch>
              <a:fillRect/>
            </a:stretch>
          </p:blipFill>
          <p:spPr>
            <a:xfrm>
              <a:off x="7425885" y="2844189"/>
              <a:ext cx="1035953" cy="1050140"/>
            </a:xfrm>
            <a:prstGeom prst="rect">
              <a:avLst/>
            </a:prstGeom>
          </p:spPr>
        </p:pic>
        <p:pic>
          <p:nvPicPr>
            <p:cNvPr id="10" name="图片 14"/>
            <p:cNvPicPr>
              <a:picLocks noChangeAspect="1"/>
            </p:cNvPicPr>
            <p:nvPr/>
          </p:nvPicPr>
          <p:blipFill>
            <a:blip r:embed="rId4" cstate="print"/>
            <a:stretch>
              <a:fillRect/>
            </a:stretch>
          </p:blipFill>
          <p:spPr>
            <a:xfrm>
              <a:off x="8180347" y="1927575"/>
              <a:ext cx="882000" cy="2002000"/>
            </a:xfrm>
            <a:prstGeom prst="rect">
              <a:avLst/>
            </a:prstGeom>
          </p:spPr>
        </p:pic>
        <p:pic>
          <p:nvPicPr>
            <p:cNvPr id="11" name="图片 31"/>
            <p:cNvPicPr>
              <a:picLocks noChangeAspect="1"/>
            </p:cNvPicPr>
            <p:nvPr/>
          </p:nvPicPr>
          <p:blipFill>
            <a:blip r:embed="rId5" cstate="email"/>
            <a:stretch>
              <a:fillRect/>
            </a:stretch>
          </p:blipFill>
          <p:spPr>
            <a:xfrm rot="19910208">
              <a:off x="8037493" y="1880155"/>
              <a:ext cx="806449" cy="636181"/>
            </a:xfrm>
            <a:prstGeom prst="rect">
              <a:avLst/>
            </a:prstGeom>
          </p:spPr>
        </p:pic>
      </p:grpSp>
      <p:sp>
        <p:nvSpPr>
          <p:cNvPr id="12" name="矩形 11"/>
          <p:cNvSpPr/>
          <p:nvPr/>
        </p:nvSpPr>
        <p:spPr>
          <a:xfrm>
            <a:off x="8291183" y="2665862"/>
            <a:ext cx="2370301" cy="3471491"/>
          </a:xfrm>
          <a:prstGeom prst="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3" name="矩形 12"/>
          <p:cNvSpPr/>
          <p:nvPr/>
        </p:nvSpPr>
        <p:spPr>
          <a:xfrm>
            <a:off x="8507764" y="5620527"/>
            <a:ext cx="2279979" cy="728341"/>
          </a:xfrm>
          <a:prstGeom prst="rect">
            <a:avLst/>
          </a:prstGeom>
        </p:spPr>
        <p:txBody>
          <a:bodyPr wrap="square">
            <a:spAutoFit/>
          </a:bodyPr>
          <a:lstStyle/>
          <a:p>
            <a:r>
              <a:rPr lang="en-US" altLang="zh-CN" sz="1335" dirty="0">
                <a:latin typeface="微软雅黑" panose="020B0503020204020204" pitchFamily="34" charset="-122"/>
                <a:ea typeface="微软雅黑" panose="020B0503020204020204" pitchFamily="34" charset="-122"/>
              </a:rPr>
              <a:t>Thermal CAM+ Black Body+ Tripod+</a:t>
            </a:r>
            <a:r>
              <a:rPr lang="en-US" altLang="zh-CN" sz="1400" dirty="0"/>
              <a:t> </a:t>
            </a:r>
            <a:r>
              <a:rPr lang="en-US" altLang="zh-CN" sz="1335" dirty="0">
                <a:latin typeface="微软雅黑" panose="020B0503020204020204" pitchFamily="34" charset="-122"/>
                <a:ea typeface="微软雅黑" panose="020B0503020204020204" pitchFamily="34" charset="-122"/>
              </a:rPr>
              <a:t>security door</a:t>
            </a:r>
            <a:endParaRPr lang="zh-CN" altLang="en-US" sz="1335" dirty="0">
              <a:latin typeface="微软雅黑" panose="020B0503020204020204" pitchFamily="34" charset="-122"/>
              <a:ea typeface="微软雅黑" panose="020B0503020204020204" pitchFamily="34" charset="-122"/>
            </a:endParaRPr>
          </a:p>
        </p:txBody>
      </p:sp>
      <p:sp>
        <p:nvSpPr>
          <p:cNvPr id="14" name="TextBox 4"/>
          <p:cNvSpPr txBox="1"/>
          <p:nvPr/>
        </p:nvSpPr>
        <p:spPr>
          <a:xfrm>
            <a:off x="949593" y="677396"/>
            <a:ext cx="5454583" cy="683264"/>
          </a:xfrm>
          <a:prstGeom prst="rect">
            <a:avLst/>
          </a:prstGeom>
          <a:noFill/>
        </p:spPr>
        <p:txBody>
          <a:bodyPr wrap="square" rtlCol="0">
            <a:spAutoFit/>
          </a:bodyPr>
          <a:lstStyle/>
          <a:p>
            <a:pPr>
              <a:lnSpc>
                <a:spcPct val="125000"/>
              </a:lnSpc>
            </a:pPr>
            <a:r>
              <a:rPr lang="en-US" altLang="zh-HK" b="1" dirty="0">
                <a:latin typeface="微软雅黑" panose="020B0503020204020204" pitchFamily="34" charset="-122"/>
                <a:ea typeface="微软雅黑" panose="020B0503020204020204" pitchFamily="34" charset="-122"/>
              </a:rPr>
              <a:t>Scenarios</a:t>
            </a:r>
            <a:r>
              <a:rPr lang="en-US" altLang="zh-CN" b="1" dirty="0">
                <a:latin typeface="微软雅黑" panose="020B0503020204020204" pitchFamily="34" charset="-122"/>
                <a:ea typeface="微软雅黑" panose="020B0503020204020204" pitchFamily="34" charset="-122"/>
              </a:rPr>
              <a:t>: </a:t>
            </a:r>
          </a:p>
          <a:p>
            <a:pPr>
              <a:lnSpc>
                <a:spcPct val="125000"/>
              </a:lnSpc>
            </a:pPr>
            <a:r>
              <a:rPr lang="en-US" altLang="zh-CN" sz="1400" dirty="0">
                <a:solidFill>
                  <a:schemeClr val="accent1">
                    <a:lumMod val="60000"/>
                    <a:lumOff val="40000"/>
                  </a:schemeClr>
                </a:solidFill>
                <a:latin typeface="微软雅黑" panose="020B0503020204020204" pitchFamily="34" charset="-122"/>
                <a:ea typeface="微软雅黑" panose="020B0503020204020204" pitchFamily="34" charset="-122"/>
              </a:rPr>
              <a:t>Major transportation hubs such as subways, stations, airports</a:t>
            </a:r>
            <a:endParaRPr lang="zh-CN" altLang="en-US" sz="1400"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807680" y="5995938"/>
            <a:ext cx="4875822" cy="369332"/>
          </a:xfrm>
          <a:prstGeom prst="rect">
            <a:avLst/>
          </a:prstGeom>
        </p:spPr>
        <p:txBody>
          <a:bodyPr wrap="none">
            <a:spAutoFit/>
          </a:bodyPr>
          <a:lstStyle/>
          <a:p>
            <a:r>
              <a:rPr lang="en-US" altLang="zh-CN" dirty="0">
                <a:solidFill>
                  <a:srgbClr val="FF0000"/>
                </a:solidFill>
              </a:rPr>
              <a:t>Accuracy: ± 0.5 ℃ measurement distance: 0.3-3</a:t>
            </a:r>
            <a:r>
              <a:rPr lang="en-US" altLang="zh-HK" dirty="0">
                <a:solidFill>
                  <a:srgbClr val="FF0000"/>
                </a:solidFill>
              </a:rPr>
              <a:t>m</a:t>
            </a:r>
            <a:endParaRPr lang="en-US" altLang="zh-CN"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931203" y="1981712"/>
            <a:ext cx="3599467" cy="642257"/>
          </a:xfrm>
          <a:prstGeom prst="roundRect">
            <a:avLst/>
          </a:prstGeom>
          <a:gradFill flip="none" rotWithShape="1">
            <a:gsLst>
              <a:gs pos="0">
                <a:srgbClr val="92D050"/>
              </a:gs>
              <a:gs pos="50000">
                <a:schemeClr val="accent1">
                  <a:lumMod val="60000"/>
                  <a:lumOff val="40000"/>
                  <a:shade val="67500"/>
                  <a:satMod val="115000"/>
                  <a:alpha val="34000"/>
                </a:schemeClr>
              </a:gs>
              <a:gs pos="100000">
                <a:schemeClr val="accent1">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4" name="圓角矩形 23"/>
          <p:cNvSpPr/>
          <p:nvPr/>
        </p:nvSpPr>
        <p:spPr>
          <a:xfrm>
            <a:off x="3413792" y="1058796"/>
            <a:ext cx="5341339" cy="642257"/>
          </a:xfrm>
          <a:prstGeom prst="roundRect">
            <a:avLst/>
          </a:prstGeom>
          <a:gradFill flip="none" rotWithShape="1">
            <a:gsLst>
              <a:gs pos="0">
                <a:srgbClr val="92D050"/>
              </a:gs>
              <a:gs pos="50000">
                <a:schemeClr val="accent1">
                  <a:lumMod val="60000"/>
                  <a:lumOff val="40000"/>
                  <a:shade val="67500"/>
                  <a:satMod val="115000"/>
                  <a:alpha val="34000"/>
                </a:schemeClr>
              </a:gs>
              <a:gs pos="100000">
                <a:schemeClr val="accent1">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5" name="圓角矩形 24"/>
          <p:cNvSpPr/>
          <p:nvPr/>
        </p:nvSpPr>
        <p:spPr>
          <a:xfrm>
            <a:off x="8012032" y="2070197"/>
            <a:ext cx="3599467" cy="642257"/>
          </a:xfrm>
          <a:prstGeom prst="roundRect">
            <a:avLst/>
          </a:prstGeom>
          <a:gradFill flip="none" rotWithShape="1">
            <a:gsLst>
              <a:gs pos="0">
                <a:srgbClr val="92D050"/>
              </a:gs>
              <a:gs pos="50000">
                <a:schemeClr val="accent1">
                  <a:lumMod val="60000"/>
                  <a:lumOff val="40000"/>
                  <a:shade val="67500"/>
                  <a:satMod val="115000"/>
                  <a:alpha val="34000"/>
                </a:schemeClr>
              </a:gs>
              <a:gs pos="100000">
                <a:schemeClr val="accent1">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6" name="圓角矩形 25"/>
          <p:cNvSpPr/>
          <p:nvPr/>
        </p:nvSpPr>
        <p:spPr>
          <a:xfrm>
            <a:off x="295037" y="3691778"/>
            <a:ext cx="3599467" cy="642257"/>
          </a:xfrm>
          <a:prstGeom prst="roundRect">
            <a:avLst/>
          </a:prstGeom>
          <a:gradFill flip="none" rotWithShape="1">
            <a:gsLst>
              <a:gs pos="0">
                <a:srgbClr val="92D050"/>
              </a:gs>
              <a:gs pos="50000">
                <a:schemeClr val="accent1">
                  <a:lumMod val="60000"/>
                  <a:lumOff val="40000"/>
                  <a:shade val="67500"/>
                  <a:satMod val="115000"/>
                  <a:alpha val="34000"/>
                </a:schemeClr>
              </a:gs>
              <a:gs pos="100000">
                <a:schemeClr val="accent1">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7" name="圓角矩形 26"/>
          <p:cNvSpPr/>
          <p:nvPr/>
        </p:nvSpPr>
        <p:spPr>
          <a:xfrm>
            <a:off x="8074167" y="3724381"/>
            <a:ext cx="3599467" cy="642257"/>
          </a:xfrm>
          <a:prstGeom prst="roundRect">
            <a:avLst/>
          </a:prstGeom>
          <a:gradFill flip="none" rotWithShape="1">
            <a:gsLst>
              <a:gs pos="0">
                <a:srgbClr val="92D050"/>
              </a:gs>
              <a:gs pos="50000">
                <a:schemeClr val="accent1">
                  <a:lumMod val="60000"/>
                  <a:lumOff val="40000"/>
                  <a:shade val="67500"/>
                  <a:satMod val="115000"/>
                  <a:alpha val="34000"/>
                </a:schemeClr>
              </a:gs>
              <a:gs pos="100000">
                <a:schemeClr val="accent1">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8" name="圓角矩形 27"/>
          <p:cNvSpPr/>
          <p:nvPr/>
        </p:nvSpPr>
        <p:spPr>
          <a:xfrm>
            <a:off x="465688" y="5287236"/>
            <a:ext cx="4078438" cy="642257"/>
          </a:xfrm>
          <a:prstGeom prst="roundRect">
            <a:avLst/>
          </a:prstGeom>
          <a:gradFill flip="none" rotWithShape="1">
            <a:gsLst>
              <a:gs pos="0">
                <a:srgbClr val="92D050"/>
              </a:gs>
              <a:gs pos="50000">
                <a:schemeClr val="accent1">
                  <a:lumMod val="60000"/>
                  <a:lumOff val="40000"/>
                  <a:shade val="67500"/>
                  <a:satMod val="115000"/>
                  <a:alpha val="34000"/>
                </a:schemeClr>
              </a:gs>
              <a:gs pos="100000">
                <a:schemeClr val="accent1">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9" name="圓角矩形 28"/>
          <p:cNvSpPr/>
          <p:nvPr/>
        </p:nvSpPr>
        <p:spPr>
          <a:xfrm>
            <a:off x="7468889" y="5270712"/>
            <a:ext cx="3599467" cy="642257"/>
          </a:xfrm>
          <a:prstGeom prst="roundRect">
            <a:avLst/>
          </a:prstGeom>
          <a:gradFill flip="none" rotWithShape="1">
            <a:gsLst>
              <a:gs pos="0">
                <a:srgbClr val="92D050"/>
              </a:gs>
              <a:gs pos="50000">
                <a:schemeClr val="accent1">
                  <a:lumMod val="60000"/>
                  <a:lumOff val="40000"/>
                  <a:shade val="67500"/>
                  <a:satMod val="115000"/>
                  <a:alpha val="34000"/>
                </a:schemeClr>
              </a:gs>
              <a:gs pos="100000">
                <a:schemeClr val="accent1">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grpSp>
        <p:nvGrpSpPr>
          <p:cNvPr id="6146" name="Group 3"/>
          <p:cNvGrpSpPr/>
          <p:nvPr/>
        </p:nvGrpSpPr>
        <p:grpSpPr>
          <a:xfrm>
            <a:off x="4810126" y="2298700"/>
            <a:ext cx="2571751" cy="2573339"/>
            <a:chOff x="7574" y="3374"/>
            <a:chExt cx="4052" cy="4052"/>
          </a:xfrm>
          <a:gradFill>
            <a:gsLst>
              <a:gs pos="0">
                <a:srgbClr val="92D050"/>
              </a:gs>
              <a:gs pos="50000">
                <a:schemeClr val="accent1">
                  <a:lumMod val="60000"/>
                  <a:lumOff val="40000"/>
                  <a:shade val="67500"/>
                  <a:satMod val="115000"/>
                  <a:alpha val="34000"/>
                </a:schemeClr>
              </a:gs>
              <a:gs pos="100000">
                <a:schemeClr val="accent1">
                  <a:lumMod val="60000"/>
                  <a:lumOff val="40000"/>
                  <a:shade val="100000"/>
                  <a:satMod val="115000"/>
                </a:schemeClr>
              </a:gs>
            </a:gsLst>
            <a:lin ang="2700000" scaled="1"/>
          </a:gradFill>
        </p:grpSpPr>
        <p:sp>
          <p:nvSpPr>
            <p:cNvPr id="2" name="Heptagon 1"/>
            <p:cNvSpPr/>
            <p:nvPr/>
          </p:nvSpPr>
          <p:spPr>
            <a:xfrm>
              <a:off x="7574" y="3374"/>
              <a:ext cx="4052" cy="4052"/>
            </a:xfrm>
            <a:prstGeom prst="heptagon">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fontAlgn="base"/>
              <a:endParaRPr lang="en-US" sz="2665" noProof="1">
                <a:latin typeface="Calibri" panose="020F0502020204030204" pitchFamily="34" charset="0"/>
                <a:cs typeface="Calibri" panose="020F0502020204030204" pitchFamily="34" charset="0"/>
              </a:endParaRPr>
            </a:p>
          </p:txBody>
        </p:sp>
        <p:sp>
          <p:nvSpPr>
            <p:cNvPr id="6148" name="Text Box 2"/>
            <p:cNvSpPr txBox="1"/>
            <p:nvPr/>
          </p:nvSpPr>
          <p:spPr>
            <a:xfrm>
              <a:off x="8090" y="4892"/>
              <a:ext cx="3018" cy="1438"/>
            </a:xfrm>
            <a:prstGeom prst="rect">
              <a:avLst/>
            </a:prstGeom>
            <a:noFill/>
            <a:ln w="9525">
              <a:noFill/>
            </a:ln>
          </p:spPr>
          <p:txBody>
            <a:bodyPr wrap="none" anchor="t">
              <a:spAutoFit/>
            </a:bodyPr>
            <a:lstStyle/>
            <a:p>
              <a:pPr algn="ctr"/>
              <a:r>
                <a:rPr lang="en-US" altLang="zh-CN" sz="2665" b="1" dirty="0">
                  <a:solidFill>
                    <a:schemeClr val="bg1"/>
                  </a:solidFill>
                  <a:latin typeface="Calibri" panose="020F0502020204030204" pitchFamily="34" charset="0"/>
                  <a:cs typeface="Calibri" panose="020F0502020204030204" pitchFamily="34" charset="0"/>
                </a:rPr>
                <a:t>Competitive</a:t>
              </a:r>
            </a:p>
            <a:p>
              <a:pPr algn="ctr"/>
              <a:r>
                <a:rPr lang="en-US" altLang="zh-CN" sz="2665" b="1" dirty="0">
                  <a:solidFill>
                    <a:schemeClr val="bg1"/>
                  </a:solidFill>
                  <a:latin typeface="Calibri" panose="020F0502020204030204" pitchFamily="34" charset="0"/>
                  <a:cs typeface="Calibri" panose="020F0502020204030204" pitchFamily="34" charset="0"/>
                </a:rPr>
                <a:t>Advantages</a:t>
              </a:r>
            </a:p>
          </p:txBody>
        </p:sp>
      </p:grpSp>
      <p:grpSp>
        <p:nvGrpSpPr>
          <p:cNvPr id="6149" name="Group 12"/>
          <p:cNvGrpSpPr/>
          <p:nvPr/>
        </p:nvGrpSpPr>
        <p:grpSpPr>
          <a:xfrm>
            <a:off x="600334" y="1194173"/>
            <a:ext cx="10874049" cy="4747590"/>
            <a:chOff x="814" y="1855"/>
            <a:chExt cx="17126" cy="7476"/>
          </a:xfrm>
        </p:grpSpPr>
        <p:sp>
          <p:nvSpPr>
            <p:cNvPr id="6" name="Text Box 5"/>
            <p:cNvSpPr txBox="1"/>
            <p:nvPr/>
          </p:nvSpPr>
          <p:spPr>
            <a:xfrm>
              <a:off x="5517" y="1855"/>
              <a:ext cx="8156" cy="59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none" rtlCol="0">
              <a:spAutoFit/>
            </a:bodyPr>
            <a:lstStyle>
              <a:defPPr>
                <a:defRPr lang="zh-CN"/>
              </a:defPPr>
              <a:lvl1pPr fontAlgn="base">
                <a:defRPr sz="1865">
                  <a:solidFill>
                    <a:srgbClr val="FFFF00"/>
                  </a:solidFill>
                  <a:latin typeface="Calibri" panose="020F0502020204030204"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noProof="1">
                  <a:solidFill>
                    <a:schemeClr val="bg1"/>
                  </a:solidFill>
                </a:rPr>
                <a:t>1. Government &amp; Bank High-level Security Standard</a:t>
              </a:r>
            </a:p>
          </p:txBody>
        </p:sp>
        <p:sp>
          <p:nvSpPr>
            <p:cNvPr id="7" name="Text Box 6"/>
            <p:cNvSpPr txBox="1"/>
            <p:nvPr/>
          </p:nvSpPr>
          <p:spPr>
            <a:xfrm>
              <a:off x="12645" y="3213"/>
              <a:ext cx="5295" cy="105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none" rtlCol="0">
              <a:spAutoFit/>
            </a:bodyPr>
            <a:lstStyle>
              <a:defPPr>
                <a:defRPr lang="zh-CN"/>
              </a:defPPr>
              <a:lvl1pPr fontAlgn="base">
                <a:defRPr sz="1865">
                  <a:solidFill>
                    <a:srgbClr val="FFFF00"/>
                  </a:solidFill>
                  <a:latin typeface="Calibri" panose="020F0502020204030204"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noProof="1">
                  <a:solidFill>
                    <a:schemeClr val="bg1"/>
                  </a:solidFill>
                </a:rPr>
                <a:t>2. Large-Scale System </a:t>
              </a:r>
            </a:p>
            <a:p>
              <a:r>
                <a:rPr lang="en-US" noProof="1">
                  <a:solidFill>
                    <a:schemeClr val="bg1"/>
                  </a:solidFill>
                </a:rPr>
                <a:t>by Awards Winning Technologies</a:t>
              </a:r>
            </a:p>
          </p:txBody>
        </p:sp>
        <p:sp>
          <p:nvSpPr>
            <p:cNvPr id="8" name="Text Box 7"/>
            <p:cNvSpPr txBox="1"/>
            <p:nvPr/>
          </p:nvSpPr>
          <p:spPr>
            <a:xfrm>
              <a:off x="13160" y="5812"/>
              <a:ext cx="4492" cy="105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none" rtlCol="0">
              <a:spAutoFit/>
            </a:bodyPr>
            <a:lstStyle>
              <a:defPPr>
                <a:defRPr lang="zh-CN"/>
              </a:defPPr>
              <a:lvl1pPr fontAlgn="base">
                <a:defRPr sz="1865">
                  <a:solidFill>
                    <a:srgbClr val="FFFF00"/>
                  </a:solidFill>
                  <a:latin typeface="Calibri" panose="020F0502020204030204"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noProof="1">
                  <a:solidFill>
                    <a:schemeClr val="bg1"/>
                  </a:solidFill>
                </a:rPr>
                <a:t>3. On-premise Video Server</a:t>
              </a:r>
            </a:p>
            <a:p>
              <a:r>
                <a:rPr lang="en-US" noProof="1">
                  <a:solidFill>
                    <a:schemeClr val="bg1"/>
                  </a:solidFill>
                </a:rPr>
                <a:t>without System Backdoor</a:t>
              </a:r>
            </a:p>
          </p:txBody>
        </p:sp>
        <p:sp>
          <p:nvSpPr>
            <p:cNvPr id="9" name="Text Box 8"/>
            <p:cNvSpPr txBox="1"/>
            <p:nvPr/>
          </p:nvSpPr>
          <p:spPr>
            <a:xfrm>
              <a:off x="11762" y="8507"/>
              <a:ext cx="5243" cy="59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none" rtlCol="0">
              <a:spAutoFit/>
            </a:bodyPr>
            <a:lstStyle>
              <a:defPPr>
                <a:defRPr lang="zh-CN"/>
              </a:defPPr>
              <a:lvl1pPr fontAlgn="base">
                <a:defRPr sz="1865">
                  <a:solidFill>
                    <a:srgbClr val="FFFF00"/>
                  </a:solidFill>
                  <a:latin typeface="Calibri" panose="020F0502020204030204"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noProof="1">
                  <a:solidFill>
                    <a:schemeClr val="bg1"/>
                  </a:solidFill>
                </a:rPr>
                <a:t>4. All-In-One Video &amp; PTT Server</a:t>
              </a:r>
              <a:endParaRPr lang="zh-TW" altLang="en-US" noProof="1">
                <a:solidFill>
                  <a:schemeClr val="bg1"/>
                </a:solidFill>
              </a:endParaRPr>
            </a:p>
          </p:txBody>
        </p:sp>
        <p:sp>
          <p:nvSpPr>
            <p:cNvPr id="10" name="Text Box 9"/>
            <p:cNvSpPr txBox="1"/>
            <p:nvPr/>
          </p:nvSpPr>
          <p:spPr>
            <a:xfrm>
              <a:off x="814" y="8281"/>
              <a:ext cx="6219" cy="105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none" rtlCol="0">
              <a:spAutoFit/>
            </a:bodyPr>
            <a:lstStyle>
              <a:defPPr>
                <a:defRPr lang="zh-CN"/>
              </a:defPPr>
              <a:lvl1pPr fontAlgn="base">
                <a:defRPr sz="1865">
                  <a:solidFill>
                    <a:srgbClr val="FFFF00"/>
                  </a:solidFill>
                  <a:latin typeface="Calibri" panose="020F0502020204030204"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noProof="1">
                  <a:solidFill>
                    <a:schemeClr val="bg1"/>
                  </a:solidFill>
                </a:rPr>
                <a:t>5. Self owned server with data security</a:t>
              </a:r>
            </a:p>
            <a:p>
              <a:r>
                <a:rPr lang="en-US" noProof="1">
                  <a:solidFill>
                    <a:schemeClr val="bg1"/>
                  </a:solidFill>
                </a:rPr>
                <a:t> and privacy</a:t>
              </a:r>
            </a:p>
          </p:txBody>
        </p:sp>
        <p:sp>
          <p:nvSpPr>
            <p:cNvPr id="11" name="Text Box 10"/>
            <p:cNvSpPr txBox="1"/>
            <p:nvPr/>
          </p:nvSpPr>
          <p:spPr>
            <a:xfrm>
              <a:off x="1320" y="6030"/>
              <a:ext cx="4657" cy="59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none" rtlCol="0">
              <a:spAutoFit/>
            </a:bodyPr>
            <a:lstStyle>
              <a:defPPr>
                <a:defRPr lang="zh-CN"/>
              </a:defPPr>
              <a:lvl1pPr fontAlgn="base">
                <a:defRPr sz="1865">
                  <a:solidFill>
                    <a:srgbClr val="FFFF00"/>
                  </a:solidFill>
                  <a:latin typeface="Calibri" panose="020F0502020204030204"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noProof="1">
                  <a:solidFill>
                    <a:schemeClr val="bg1"/>
                  </a:solidFill>
                </a:rPr>
                <a:t>6. Highly-Reliable US Chipset</a:t>
              </a:r>
            </a:p>
          </p:txBody>
        </p:sp>
        <p:sp>
          <p:nvSpPr>
            <p:cNvPr id="12" name="Text Box 11"/>
            <p:cNvSpPr txBox="1"/>
            <p:nvPr/>
          </p:nvSpPr>
          <p:spPr>
            <a:xfrm>
              <a:off x="1822" y="3365"/>
              <a:ext cx="4773" cy="59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none" rtlCol="0">
              <a:spAutoFit/>
            </a:bodyPr>
            <a:lstStyle/>
            <a:p>
              <a:pPr fontAlgn="base"/>
              <a:r>
                <a:rPr lang="en-US" sz="1865" noProof="1">
                  <a:solidFill>
                    <a:schemeClr val="bg1"/>
                  </a:solidFill>
                  <a:latin typeface="Calibri" panose="020F0502020204030204" pitchFamily="34" charset="0"/>
                  <a:cs typeface="Calibri" panose="020F0502020204030204" pitchFamily="34" charset="0"/>
                </a:rPr>
                <a:t>7. High-Availability Server Set</a:t>
              </a:r>
            </a:p>
          </p:txBody>
        </p:sp>
      </p:grpSp>
      <p:cxnSp>
        <p:nvCxnSpPr>
          <p:cNvPr id="14" name="Straight Connector 13"/>
          <p:cNvCxnSpPr>
            <a:stCxn id="24" idx="2"/>
            <a:endCxn id="2" idx="6"/>
          </p:cNvCxnSpPr>
          <p:nvPr/>
        </p:nvCxnSpPr>
        <p:spPr>
          <a:xfrm>
            <a:off x="6084462" y="1701053"/>
            <a:ext cx="11540" cy="5976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 idx="3"/>
            <a:endCxn id="2" idx="5"/>
          </p:cNvCxnSpPr>
          <p:nvPr/>
        </p:nvCxnSpPr>
        <p:spPr>
          <a:xfrm>
            <a:off x="4530670" y="2302841"/>
            <a:ext cx="534138" cy="5055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5" idx="1"/>
            <a:endCxn id="2" idx="0"/>
          </p:cNvCxnSpPr>
          <p:nvPr/>
        </p:nvCxnSpPr>
        <p:spPr>
          <a:xfrm flipH="1">
            <a:off x="7127195" y="2391326"/>
            <a:ext cx="884837" cy="417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 idx="1"/>
            <a:endCxn id="27" idx="1"/>
          </p:cNvCxnSpPr>
          <p:nvPr/>
        </p:nvCxnSpPr>
        <p:spPr>
          <a:xfrm>
            <a:off x="7381884" y="3953631"/>
            <a:ext cx="692283" cy="918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3"/>
            <a:endCxn id="2" idx="4"/>
          </p:cNvCxnSpPr>
          <p:nvPr/>
        </p:nvCxnSpPr>
        <p:spPr>
          <a:xfrm flipV="1">
            <a:off x="3878550" y="3953631"/>
            <a:ext cx="931569" cy="8172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2" idx="3"/>
          </p:cNvCxnSpPr>
          <p:nvPr/>
        </p:nvCxnSpPr>
        <p:spPr>
          <a:xfrm flipV="1">
            <a:off x="4549050" y="4872053"/>
            <a:ext cx="974686" cy="7363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9" idx="1"/>
            <a:endCxn id="2" idx="2"/>
          </p:cNvCxnSpPr>
          <p:nvPr/>
        </p:nvCxnSpPr>
        <p:spPr>
          <a:xfrm flipH="1" flipV="1">
            <a:off x="6668267" y="4872053"/>
            <a:ext cx="800622" cy="7197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p:txBody>
          <a:bodyPr>
            <a:normAutofit/>
          </a:bodyPr>
          <a:lstStyle/>
          <a:p>
            <a:pPr algn="l"/>
            <a:r>
              <a:rPr lang="en-US" b="0" dirty="0"/>
              <a:t>Competitive </a:t>
            </a:r>
            <a:r>
              <a:rPr lang="en-US" altLang="zh-TW" b="0" dirty="0"/>
              <a:t>A</a:t>
            </a:r>
            <a:r>
              <a:rPr lang="en-US" b="0" dirty="0"/>
              <a:t>dvantages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cstate="email"/>
          <a:srcRect/>
          <a:stretch>
            <a:fillRect/>
          </a:stretch>
        </p:blipFill>
        <p:spPr>
          <a:xfrm>
            <a:off x="7075" y="-10327"/>
            <a:ext cx="12184926" cy="6858000"/>
          </a:xfrm>
          <a:prstGeom prst="rect">
            <a:avLst/>
          </a:prstGeom>
        </p:spPr>
      </p:pic>
      <p:pic>
        <p:nvPicPr>
          <p:cNvPr id="125" name="圖片 4"/>
          <p:cNvPicPr>
            <a:picLocks noChangeAspect="1"/>
          </p:cNvPicPr>
          <p:nvPr/>
        </p:nvPicPr>
        <p:blipFill rotWithShape="1">
          <a:blip r:embed="rId4" cstate="print">
            <a:alphaModFix amt="66000"/>
            <a:extLst>
              <a:ext uri="{BEBA8EAE-BF5A-486C-A8C5-ECC9F3942E4B}">
                <a14:imgProps xmlns:a14="http://schemas.microsoft.com/office/drawing/2010/main">
                  <a14:imgLayer r:embed="rId5">
                    <a14:imgEffect>
                      <a14:brightnessContrast bright="-53000" contrast="41000"/>
                    </a14:imgEffect>
                    <a14:imgEffect>
                      <a14:colorTemperature colorTemp="4650"/>
                    </a14:imgEffect>
                    <a14:imgEffect>
                      <a14:saturation sat="171000"/>
                    </a14:imgEffect>
                    <a14:imgEffect>
                      <a14:sharpenSoften amount="-9000"/>
                    </a14:imgEffect>
                  </a14:imgLayer>
                </a14:imgProps>
              </a:ext>
            </a:extLst>
          </a:blip>
          <a:srcRect/>
          <a:stretch>
            <a:fillRect/>
          </a:stretch>
        </p:blipFill>
        <p:spPr>
          <a:xfrm>
            <a:off x="7075" y="11284"/>
            <a:ext cx="12192000" cy="6846716"/>
          </a:xfrm>
          <a:prstGeom prst="rect">
            <a:avLst/>
          </a:prstGeom>
          <a:noFill/>
        </p:spPr>
      </p:pic>
      <p:pic>
        <p:nvPicPr>
          <p:cNvPr id="10" name="Picture 107"/>
          <p:cNvPicPr>
            <a:picLocks noChangeAspect="1"/>
          </p:cNvPicPr>
          <p:nvPr/>
        </p:nvPicPr>
        <p:blipFill>
          <a:blip r:embed="rId6" cstate="email"/>
          <a:stretch>
            <a:fillRect/>
          </a:stretch>
        </p:blipFill>
        <p:spPr>
          <a:xfrm>
            <a:off x="515945" y="1221295"/>
            <a:ext cx="1060085" cy="930686"/>
          </a:xfrm>
          <a:prstGeom prst="rect">
            <a:avLst/>
          </a:prstGeom>
        </p:spPr>
      </p:pic>
      <p:sp>
        <p:nvSpPr>
          <p:cNvPr id="4" name="Rectangle 3"/>
          <p:cNvSpPr/>
          <p:nvPr/>
        </p:nvSpPr>
        <p:spPr>
          <a:xfrm>
            <a:off x="1550935" y="1363473"/>
            <a:ext cx="3151632" cy="646331"/>
          </a:xfrm>
          <a:prstGeom prst="rect">
            <a:avLst/>
          </a:prstGeom>
          <a:noFill/>
        </p:spPr>
        <p:txBody>
          <a:bodyPr wrap="none" lIns="91440" tIns="45720" rIns="91440" bIns="45720">
            <a:spAutoFit/>
          </a:bodyPr>
          <a:lstStyle/>
          <a:p>
            <a:pPr algn="ctr"/>
            <a:r>
              <a:rPr lang="en-US" altLang="zh-CN" sz="360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Key Takeaway</a:t>
            </a:r>
            <a:endParaRPr lang="en-US" sz="360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cxnSp>
        <p:nvCxnSpPr>
          <p:cNvPr id="21" name="Straight Connector 108"/>
          <p:cNvCxnSpPr/>
          <p:nvPr/>
        </p:nvCxnSpPr>
        <p:spPr>
          <a:xfrm>
            <a:off x="-227819" y="2173549"/>
            <a:ext cx="6023630"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46977" y="2761932"/>
            <a:ext cx="10222607" cy="2251065"/>
          </a:xfrm>
          <a:prstGeom prst="rect">
            <a:avLst/>
          </a:prstGeom>
        </p:spPr>
        <p:txBody>
          <a:bodyPr wrap="none">
            <a:spAutoFit/>
          </a:bodyPr>
          <a:lstStyle/>
          <a:p>
            <a:pPr marL="342900" indent="-342900">
              <a:lnSpc>
                <a:spcPct val="150000"/>
              </a:lnSpc>
              <a:buAutoNum type="arabicPeriod"/>
            </a:pPr>
            <a:r>
              <a:rPr lang="en-US" altLang="zh-CN" sz="2400" dirty="0">
                <a:solidFill>
                  <a:schemeClr val="bg1"/>
                </a:solidFill>
              </a:rPr>
              <a:t>High d</a:t>
            </a:r>
            <a:r>
              <a:rPr lang="en-US" sz="2400" dirty="0">
                <a:solidFill>
                  <a:schemeClr val="bg1"/>
                </a:solidFill>
              </a:rPr>
              <a:t>emand of body temperature screening solution</a:t>
            </a:r>
          </a:p>
          <a:p>
            <a:pPr marL="342900" indent="-342900">
              <a:lnSpc>
                <a:spcPct val="150000"/>
              </a:lnSpc>
              <a:buAutoNum type="arabicPeriod"/>
            </a:pPr>
            <a:r>
              <a:rPr lang="en-US" sz="2400" dirty="0">
                <a:solidFill>
                  <a:schemeClr val="bg1"/>
                </a:solidFill>
              </a:rPr>
              <a:t>Accuracy ± 0.3 ℃ with high screening efficiency </a:t>
            </a:r>
          </a:p>
          <a:p>
            <a:pPr marL="342900" indent="-342900">
              <a:lnSpc>
                <a:spcPct val="150000"/>
              </a:lnSpc>
              <a:buAutoNum type="arabicPeriod"/>
            </a:pPr>
            <a:r>
              <a:rPr lang="en-US" sz="2400" dirty="0">
                <a:solidFill>
                  <a:schemeClr val="bg1"/>
                </a:solidFill>
              </a:rPr>
              <a:t>Customized solutions to adapt specific requirements</a:t>
            </a:r>
          </a:p>
          <a:p>
            <a:pPr marL="342900" indent="-342900">
              <a:lnSpc>
                <a:spcPct val="150000"/>
              </a:lnSpc>
              <a:buAutoNum type="arabicPeriod"/>
            </a:pPr>
            <a:r>
              <a:rPr lang="en-US" altLang="zh-HK" sz="2400" b="1" u="sng" dirty="0">
                <a:solidFill>
                  <a:schemeClr val="bg1"/>
                </a:solidFill>
              </a:rPr>
              <a:t>Due</a:t>
            </a:r>
            <a:r>
              <a:rPr lang="zh-HK" altLang="en-US" sz="2400" b="1" u="sng" dirty="0">
                <a:solidFill>
                  <a:schemeClr val="bg1"/>
                </a:solidFill>
              </a:rPr>
              <a:t> </a:t>
            </a:r>
            <a:r>
              <a:rPr lang="en-US" altLang="zh-HK" sz="2400" b="1" u="sng" dirty="0">
                <a:solidFill>
                  <a:schemeClr val="bg1"/>
                </a:solidFill>
              </a:rPr>
              <a:t>to</a:t>
            </a:r>
            <a:r>
              <a:rPr lang="zh-HK" altLang="en-US" sz="2400" b="1" u="sng" dirty="0">
                <a:solidFill>
                  <a:schemeClr val="bg1"/>
                </a:solidFill>
              </a:rPr>
              <a:t> </a:t>
            </a:r>
            <a:r>
              <a:rPr lang="en-US" sz="2400" b="1" u="sng" dirty="0">
                <a:solidFill>
                  <a:schemeClr val="bg1"/>
                </a:solidFill>
              </a:rPr>
              <a:t>Shortage of supply, </a:t>
            </a:r>
            <a:r>
              <a:rPr lang="en-US" altLang="zh-HK" sz="2400" b="1" u="sng" dirty="0">
                <a:solidFill>
                  <a:schemeClr val="bg1"/>
                </a:solidFill>
              </a:rPr>
              <a:t>delivery</a:t>
            </a:r>
            <a:r>
              <a:rPr lang="zh-HK" altLang="en-US" sz="2400" b="1" u="sng" dirty="0">
                <a:solidFill>
                  <a:schemeClr val="bg1"/>
                </a:solidFill>
              </a:rPr>
              <a:t> </a:t>
            </a:r>
            <a:r>
              <a:rPr lang="en-US" altLang="zh-HK" sz="2400" b="1" u="sng" dirty="0">
                <a:solidFill>
                  <a:schemeClr val="bg1"/>
                </a:solidFill>
              </a:rPr>
              <a:t>schedule</a:t>
            </a:r>
            <a:r>
              <a:rPr lang="zh-HK" altLang="en-US" sz="2400" b="1" u="sng" dirty="0">
                <a:solidFill>
                  <a:schemeClr val="bg1"/>
                </a:solidFill>
              </a:rPr>
              <a:t> </a:t>
            </a:r>
            <a:r>
              <a:rPr lang="en-US" sz="2400" b="1" u="sng" dirty="0">
                <a:solidFill>
                  <a:schemeClr val="bg1"/>
                </a:solidFill>
              </a:rPr>
              <a:t>need to confirm after ordering</a:t>
            </a:r>
            <a:r>
              <a:rPr lang="zh-HK" altLang="en-US" sz="2400" b="1" u="sng" dirty="0">
                <a:solidFill>
                  <a:schemeClr val="bg1"/>
                </a:solidFill>
              </a:rPr>
              <a:t>*</a:t>
            </a:r>
            <a:endParaRPr lang="en-US" sz="2400" b="1" u="sng"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4800" y="1091231"/>
            <a:ext cx="3624943" cy="523220"/>
          </a:xfrm>
          <a:prstGeom prst="rect">
            <a:avLst/>
          </a:prstGeom>
        </p:spPr>
        <p:txBody>
          <a:bodyPr wrap="square">
            <a:spAutoFit/>
          </a:bodyPr>
          <a:lstStyle/>
          <a:p>
            <a:r>
              <a:rPr lang="zh-HK" altLang="en-US" sz="1400" dirty="0">
                <a:solidFill>
                  <a:schemeClr val="bg1"/>
                </a:solidFill>
              </a:rPr>
              <a:t>Q:Can the thermographic fever screening camera be installed outdoors?</a:t>
            </a:r>
          </a:p>
        </p:txBody>
      </p:sp>
      <p:sp>
        <p:nvSpPr>
          <p:cNvPr id="4" name="矩形 3"/>
          <p:cNvSpPr/>
          <p:nvPr/>
        </p:nvSpPr>
        <p:spPr>
          <a:xfrm>
            <a:off x="304800" y="1737562"/>
            <a:ext cx="3545019" cy="2031325"/>
          </a:xfrm>
          <a:prstGeom prst="rect">
            <a:avLst/>
          </a:prstGeom>
        </p:spPr>
        <p:txBody>
          <a:bodyPr wrap="square">
            <a:spAutoFit/>
          </a:bodyPr>
          <a:lstStyle/>
          <a:p>
            <a:r>
              <a:rPr lang="zh-HK" altLang="en-US" sz="1400" dirty="0">
                <a:solidFill>
                  <a:schemeClr val="bg1"/>
                </a:solidFill>
              </a:rPr>
              <a:t>A: Outdoor wind and sun can easily affect the body surface temperature and the working status of the camera, which results in a deviation between the measured body surface temperature and the actual body temperature.  </a:t>
            </a:r>
          </a:p>
          <a:p>
            <a:r>
              <a:rPr lang="zh-HK" altLang="en-US" sz="1400" dirty="0">
                <a:solidFill>
                  <a:schemeClr val="bg1"/>
                </a:solidFill>
              </a:rPr>
              <a:t>From the perspective of ensure the accuracy, we strongly recommended the solutions used indoors</a:t>
            </a:r>
          </a:p>
        </p:txBody>
      </p:sp>
      <p:sp>
        <p:nvSpPr>
          <p:cNvPr id="7" name="矩形 6"/>
          <p:cNvSpPr/>
          <p:nvPr/>
        </p:nvSpPr>
        <p:spPr>
          <a:xfrm>
            <a:off x="4288973" y="4145678"/>
            <a:ext cx="3799114" cy="523220"/>
          </a:xfrm>
          <a:prstGeom prst="rect">
            <a:avLst/>
          </a:prstGeom>
        </p:spPr>
        <p:txBody>
          <a:bodyPr wrap="square">
            <a:spAutoFit/>
          </a:bodyPr>
          <a:lstStyle/>
          <a:p>
            <a:r>
              <a:rPr lang="zh-HK" altLang="en-US" sz="1400" dirty="0">
                <a:solidFill>
                  <a:schemeClr val="bg1"/>
                </a:solidFill>
              </a:rPr>
              <a:t>Q:Can the accuracy of thermographic fever screening camera reach 0.1 ℃?</a:t>
            </a:r>
          </a:p>
        </p:txBody>
      </p:sp>
      <p:sp>
        <p:nvSpPr>
          <p:cNvPr id="8" name="矩形 7"/>
          <p:cNvSpPr/>
          <p:nvPr/>
        </p:nvSpPr>
        <p:spPr>
          <a:xfrm>
            <a:off x="4288973" y="4576566"/>
            <a:ext cx="3799114" cy="1384995"/>
          </a:xfrm>
          <a:prstGeom prst="rect">
            <a:avLst/>
          </a:prstGeom>
        </p:spPr>
        <p:txBody>
          <a:bodyPr wrap="square">
            <a:spAutoFit/>
          </a:bodyPr>
          <a:lstStyle/>
          <a:p>
            <a:r>
              <a:rPr lang="zh-HK" altLang="en-US" sz="1400" dirty="0">
                <a:solidFill>
                  <a:schemeClr val="bg1"/>
                </a:solidFill>
              </a:rPr>
              <a:t>A: No. </a:t>
            </a:r>
            <a:r>
              <a:rPr lang="en-US" altLang="zh-HK" sz="1400" dirty="0">
                <a:solidFill>
                  <a:schemeClr val="bg1"/>
                </a:solidFill>
              </a:rPr>
              <a:t>Now,</a:t>
            </a:r>
            <a:r>
              <a:rPr lang="zh-HK" altLang="en-US" sz="1400" dirty="0">
                <a:solidFill>
                  <a:schemeClr val="bg1"/>
                </a:solidFill>
              </a:rPr>
              <a:t> cameras with accuracy higher than 0.5 require black-body online real-time calibration and intelligent compensation. The accuracy of black body is currently plus or minus 0.2, and it is impossible to achieve 0.1. High-precision accuracy solutions right now are all 0.3</a:t>
            </a:r>
          </a:p>
        </p:txBody>
      </p:sp>
      <p:sp>
        <p:nvSpPr>
          <p:cNvPr id="13" name="矩形 12"/>
          <p:cNvSpPr/>
          <p:nvPr/>
        </p:nvSpPr>
        <p:spPr>
          <a:xfrm>
            <a:off x="4288973" y="1109030"/>
            <a:ext cx="3973286" cy="523220"/>
          </a:xfrm>
          <a:prstGeom prst="rect">
            <a:avLst/>
          </a:prstGeom>
        </p:spPr>
        <p:txBody>
          <a:bodyPr wrap="square">
            <a:spAutoFit/>
          </a:bodyPr>
          <a:lstStyle/>
          <a:p>
            <a:r>
              <a:rPr lang="zh-HK" altLang="en-US" sz="1400" dirty="0">
                <a:solidFill>
                  <a:schemeClr val="bg1"/>
                </a:solidFill>
              </a:rPr>
              <a:t>Q:Does the camera recognize the face for temperature measurement</a:t>
            </a:r>
          </a:p>
        </p:txBody>
      </p:sp>
      <p:sp>
        <p:nvSpPr>
          <p:cNvPr id="14" name="矩形 13"/>
          <p:cNvSpPr/>
          <p:nvPr/>
        </p:nvSpPr>
        <p:spPr>
          <a:xfrm>
            <a:off x="4288973" y="1758215"/>
            <a:ext cx="3254829" cy="954107"/>
          </a:xfrm>
          <a:prstGeom prst="rect">
            <a:avLst/>
          </a:prstGeom>
        </p:spPr>
        <p:txBody>
          <a:bodyPr wrap="square">
            <a:spAutoFit/>
          </a:bodyPr>
          <a:lstStyle/>
          <a:p>
            <a:r>
              <a:rPr lang="zh-HK" altLang="en-US" sz="1400" dirty="0">
                <a:solidFill>
                  <a:schemeClr val="bg1"/>
                </a:solidFill>
              </a:rPr>
              <a:t>A: The camera recognizes faces when screening. It supports up to 10 faces. But still we recommended to carry out temperature measurement in order.</a:t>
            </a:r>
          </a:p>
        </p:txBody>
      </p:sp>
      <p:sp>
        <p:nvSpPr>
          <p:cNvPr id="15" name="矩形 14"/>
          <p:cNvSpPr/>
          <p:nvPr/>
        </p:nvSpPr>
        <p:spPr>
          <a:xfrm>
            <a:off x="322851" y="4145678"/>
            <a:ext cx="3690257" cy="523220"/>
          </a:xfrm>
          <a:prstGeom prst="rect">
            <a:avLst/>
          </a:prstGeom>
        </p:spPr>
        <p:txBody>
          <a:bodyPr wrap="square">
            <a:spAutoFit/>
          </a:bodyPr>
          <a:lstStyle/>
          <a:p>
            <a:r>
              <a:rPr lang="zh-HK" altLang="en-US" sz="1400" dirty="0">
                <a:solidFill>
                  <a:schemeClr val="bg1"/>
                </a:solidFill>
              </a:rPr>
              <a:t>Q:Will other heat sources (such as tea cups, kettles, etc.) cause false alarms?</a:t>
            </a:r>
          </a:p>
        </p:txBody>
      </p:sp>
      <p:sp>
        <p:nvSpPr>
          <p:cNvPr id="16" name="矩形 15"/>
          <p:cNvSpPr/>
          <p:nvPr/>
        </p:nvSpPr>
        <p:spPr>
          <a:xfrm>
            <a:off x="301079" y="4742103"/>
            <a:ext cx="3276601" cy="738664"/>
          </a:xfrm>
          <a:prstGeom prst="rect">
            <a:avLst/>
          </a:prstGeom>
        </p:spPr>
        <p:txBody>
          <a:bodyPr wrap="square">
            <a:spAutoFit/>
          </a:bodyPr>
          <a:lstStyle/>
          <a:p>
            <a:r>
              <a:rPr lang="zh-HK" altLang="en-US" sz="1400" dirty="0">
                <a:solidFill>
                  <a:schemeClr val="bg1"/>
                </a:solidFill>
              </a:rPr>
              <a:t>A: The cameras are able to use face recognition technology, so other heat sources will not cause false alarms.</a:t>
            </a:r>
          </a:p>
        </p:txBody>
      </p:sp>
      <p:sp>
        <p:nvSpPr>
          <p:cNvPr id="17" name="矩形 16"/>
          <p:cNvSpPr/>
          <p:nvPr/>
        </p:nvSpPr>
        <p:spPr>
          <a:xfrm>
            <a:off x="8342183" y="1072629"/>
            <a:ext cx="3592285" cy="1600438"/>
          </a:xfrm>
          <a:prstGeom prst="rect">
            <a:avLst/>
          </a:prstGeom>
        </p:spPr>
        <p:txBody>
          <a:bodyPr wrap="square">
            <a:spAutoFit/>
          </a:bodyPr>
          <a:lstStyle/>
          <a:p>
            <a:r>
              <a:rPr lang="zh-HK" altLang="en-US" sz="1400" dirty="0">
                <a:solidFill>
                  <a:schemeClr val="bg1"/>
                </a:solidFill>
              </a:rPr>
              <a:t>Q:How long can I use the fever </a:t>
            </a:r>
          </a:p>
          <a:p>
            <a:r>
              <a:rPr lang="zh-HK" altLang="en-US" sz="1400" dirty="0">
                <a:solidFill>
                  <a:schemeClr val="bg1"/>
                </a:solidFill>
              </a:rPr>
              <a:t>screening function after the camera </a:t>
            </a:r>
          </a:p>
          <a:p>
            <a:r>
              <a:rPr lang="zh-HK" altLang="en-US" sz="1400" dirty="0">
                <a:solidFill>
                  <a:schemeClr val="bg1"/>
                </a:solidFill>
              </a:rPr>
              <a:t>is turned on?</a:t>
            </a:r>
            <a:endParaRPr lang="en-US" altLang="zh-HK" sz="1400" dirty="0">
              <a:solidFill>
                <a:schemeClr val="bg1"/>
              </a:solidFill>
            </a:endParaRPr>
          </a:p>
          <a:p>
            <a:endParaRPr lang="en-US" altLang="zh-HK" sz="1400" dirty="0">
              <a:solidFill>
                <a:schemeClr val="bg1"/>
              </a:solidFill>
            </a:endParaRPr>
          </a:p>
          <a:p>
            <a:r>
              <a:rPr lang="en-US" altLang="zh-HK" sz="1400" dirty="0">
                <a:solidFill>
                  <a:schemeClr val="bg1"/>
                </a:solidFill>
              </a:rPr>
              <a:t>A: 5 minutes after the handheld camera is turned on, 30 minutes after the bullet / turret camera is turned on.</a:t>
            </a:r>
            <a:endParaRPr lang="zh-HK" altLang="en-US" sz="1400" dirty="0">
              <a:solidFill>
                <a:schemeClr val="bg1"/>
              </a:solidFill>
            </a:endParaRPr>
          </a:p>
        </p:txBody>
      </p:sp>
      <p:sp>
        <p:nvSpPr>
          <p:cNvPr id="19" name="矩形 18"/>
          <p:cNvSpPr/>
          <p:nvPr/>
        </p:nvSpPr>
        <p:spPr>
          <a:xfrm>
            <a:off x="8342182" y="4145678"/>
            <a:ext cx="3545017" cy="1815882"/>
          </a:xfrm>
          <a:prstGeom prst="rect">
            <a:avLst/>
          </a:prstGeom>
        </p:spPr>
        <p:txBody>
          <a:bodyPr wrap="square">
            <a:spAutoFit/>
          </a:bodyPr>
          <a:lstStyle/>
          <a:p>
            <a:r>
              <a:rPr lang="zh-HK" altLang="en-US" sz="1400" dirty="0">
                <a:solidFill>
                  <a:schemeClr val="bg1"/>
                </a:solidFill>
              </a:rPr>
              <a:t>Q：Is thermographic handheld camera support alarm automatically? Or is it support link with VMS</a:t>
            </a:r>
          </a:p>
          <a:p>
            <a:endParaRPr lang="en-US" altLang="zh-HK" sz="1400" dirty="0">
              <a:solidFill>
                <a:schemeClr val="bg1"/>
              </a:solidFill>
            </a:endParaRPr>
          </a:p>
          <a:p>
            <a:r>
              <a:rPr lang="zh-HK" altLang="en-US" sz="1400" dirty="0">
                <a:solidFill>
                  <a:schemeClr val="bg1"/>
                </a:solidFill>
              </a:rPr>
              <a:t>A: Thermographic handheld camera support value character turn red automatically when detect temperature-exception, but no other method to notice. Not support link with VMS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110343" y="3853543"/>
            <a:ext cx="2749984" cy="830997"/>
          </a:xfrm>
          <a:prstGeom prst="rect">
            <a:avLst/>
          </a:prstGeom>
          <a:noFill/>
        </p:spPr>
        <p:txBody>
          <a:bodyPr wrap="none" rtlCol="0">
            <a:spAutoFit/>
          </a:bodyPr>
          <a:lstStyle/>
          <a:p>
            <a:r>
              <a:rPr kumimoji="1" lang="en-US" altLang="zh-HK" sz="4800" dirty="0">
                <a:solidFill>
                  <a:schemeClr val="bg1"/>
                </a:solidFill>
              </a:rPr>
              <a:t>Thank</a:t>
            </a:r>
            <a:r>
              <a:rPr kumimoji="1" lang="zh-HK" altLang="en-US" sz="4800" dirty="0">
                <a:solidFill>
                  <a:schemeClr val="bg1"/>
                </a:solidFill>
              </a:rPr>
              <a:t> </a:t>
            </a:r>
            <a:r>
              <a:rPr kumimoji="1" lang="en-US" altLang="zh-HK" sz="4800" dirty="0">
                <a:solidFill>
                  <a:schemeClr val="bg1"/>
                </a:solidFill>
              </a:rPr>
              <a:t>You</a:t>
            </a:r>
            <a:endParaRPr kumimoji="1" lang="zh-HK" altLang="en-US" sz="48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p:cNvSpPr>
            <a:spLocks noGrp="1"/>
          </p:cNvSpPr>
          <p:nvPr>
            <p:ph type="title"/>
          </p:nvPr>
        </p:nvSpPr>
        <p:spPr/>
        <p:txBody>
          <a:bodyPr>
            <a:normAutofit/>
          </a:bodyPr>
          <a:lstStyle/>
          <a:p>
            <a:pPr algn="l"/>
            <a:r>
              <a:rPr lang="en-US" b="0" dirty="0"/>
              <a:t>Applied Environment</a:t>
            </a:r>
          </a:p>
        </p:txBody>
      </p:sp>
      <p:pic>
        <p:nvPicPr>
          <p:cNvPr id="62466" name="Picture 2" descr="C:\Users\ericwu\Desktop\New folder (2)\download (1).png"/>
          <p:cNvPicPr>
            <a:picLocks noChangeAspect="1" noChangeArrowheads="1"/>
          </p:cNvPicPr>
          <p:nvPr/>
        </p:nvPicPr>
        <p:blipFill>
          <a:blip r:embed="rId2"/>
          <a:srcRect/>
          <a:stretch>
            <a:fillRect/>
          </a:stretch>
        </p:blipFill>
        <p:spPr bwMode="auto">
          <a:xfrm>
            <a:off x="6192011" y="740701"/>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2467" name="Picture 3" descr="C:\Users\ericwu\Desktop\New folder (2)\download (2).png"/>
          <p:cNvPicPr>
            <a:picLocks noChangeAspect="1" noChangeArrowheads="1"/>
          </p:cNvPicPr>
          <p:nvPr/>
        </p:nvPicPr>
        <p:blipFill rotWithShape="1">
          <a:blip r:embed="rId3" cstate="email"/>
          <a:srcRect b="8445"/>
          <a:stretch>
            <a:fillRect/>
          </a:stretch>
        </p:blipFill>
        <p:spPr bwMode="auto">
          <a:xfrm>
            <a:off x="9264352" y="3717032"/>
            <a:ext cx="2438400" cy="2408173"/>
          </a:xfrm>
          <a:prstGeom prst="rect">
            <a:avLst/>
          </a:prstGeom>
          <a:noFill/>
          <a:extLst>
            <a:ext uri="{909E8E84-426E-40DD-AFC4-6F175D3DCCD1}">
              <a14:hiddenFill xmlns:a14="http://schemas.microsoft.com/office/drawing/2010/main">
                <a:solidFill>
                  <a:srgbClr val="FFFFFF"/>
                </a:solidFill>
              </a14:hiddenFill>
            </a:ext>
          </a:extLst>
        </p:spPr>
      </p:pic>
      <p:pic>
        <p:nvPicPr>
          <p:cNvPr id="62469" name="Picture 5" descr="C:\Users\ericwu\Desktop\New folder (2)\images (1).png"/>
          <p:cNvPicPr>
            <a:picLocks noChangeAspect="1" noChangeArrowheads="1"/>
          </p:cNvPicPr>
          <p:nvPr/>
        </p:nvPicPr>
        <p:blipFill>
          <a:blip r:embed="rId4"/>
          <a:srcRect/>
          <a:stretch>
            <a:fillRect/>
          </a:stretch>
        </p:blipFill>
        <p:spPr bwMode="auto">
          <a:xfrm>
            <a:off x="6199220" y="3836365"/>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2470" name="Picture 6" descr="C:\Users\ericwu\Desktop\New folder (2)\images.png"/>
          <p:cNvPicPr>
            <a:picLocks noChangeAspect="1" noChangeArrowheads="1"/>
          </p:cNvPicPr>
          <p:nvPr/>
        </p:nvPicPr>
        <p:blipFill>
          <a:blip r:embed="rId5" cstate="email"/>
          <a:srcRect/>
          <a:stretch>
            <a:fillRect/>
          </a:stretch>
        </p:blipFill>
        <p:spPr bwMode="auto">
          <a:xfrm>
            <a:off x="3148608" y="1159985"/>
            <a:ext cx="2438400" cy="1852428"/>
          </a:xfrm>
          <a:prstGeom prst="rect">
            <a:avLst/>
          </a:prstGeom>
          <a:noFill/>
          <a:extLst>
            <a:ext uri="{909E8E84-426E-40DD-AFC4-6F175D3DCCD1}">
              <a14:hiddenFill xmlns:a14="http://schemas.microsoft.com/office/drawing/2010/main">
                <a:solidFill>
                  <a:srgbClr val="FFFFFF"/>
                </a:solidFill>
              </a14:hiddenFill>
            </a:ext>
          </a:extLst>
        </p:spPr>
      </p:pic>
      <p:pic>
        <p:nvPicPr>
          <p:cNvPr id="62471" name="Picture 7" descr="C:\Users\ericwu\Desktop\New folder (2)\plane-on-airport-icon-vector-10878311.jpg"/>
          <p:cNvPicPr>
            <a:picLocks noChangeAspect="1" noChangeArrowheads="1"/>
          </p:cNvPicPr>
          <p:nvPr/>
        </p:nvPicPr>
        <p:blipFill rotWithShape="1">
          <a:blip r:embed="rId6" cstate="email"/>
          <a:srcRect/>
          <a:stretch>
            <a:fillRect/>
          </a:stretch>
        </p:blipFill>
        <p:spPr bwMode="auto">
          <a:xfrm>
            <a:off x="239349" y="1111997"/>
            <a:ext cx="2438400" cy="1864191"/>
          </a:xfrm>
          <a:prstGeom prst="rect">
            <a:avLst/>
          </a:prstGeom>
          <a:noFill/>
          <a:extLst>
            <a:ext uri="{909E8E84-426E-40DD-AFC4-6F175D3DCCD1}">
              <a14:hiddenFill xmlns:a14="http://schemas.microsoft.com/office/drawing/2010/main">
                <a:solidFill>
                  <a:srgbClr val="FFFFFF"/>
                </a:solidFill>
              </a14:hiddenFill>
            </a:ext>
          </a:extLst>
        </p:spPr>
      </p:pic>
      <p:pic>
        <p:nvPicPr>
          <p:cNvPr id="62472" name="Picture 8" descr="C:\Users\ericwu\Desktop\New folder (2)\university-53-757579.png"/>
          <p:cNvPicPr>
            <a:picLocks noChangeAspect="1" noChangeArrowheads="1"/>
          </p:cNvPicPr>
          <p:nvPr/>
        </p:nvPicPr>
        <p:blipFill>
          <a:blip r:embed="rId7"/>
          <a:srcRect/>
          <a:stretch>
            <a:fillRect/>
          </a:stretch>
        </p:blipFill>
        <p:spPr bwMode="auto">
          <a:xfrm>
            <a:off x="431371" y="3836365"/>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2473" name="Picture 9" descr="C:\Users\ericwu\Desktop\New folder (2)\download (3).png"/>
          <p:cNvPicPr>
            <a:picLocks noChangeAspect="1" noChangeArrowheads="1"/>
          </p:cNvPicPr>
          <p:nvPr/>
        </p:nvPicPr>
        <p:blipFill>
          <a:blip r:embed="rId8" cstate="email"/>
          <a:srcRect/>
          <a:stretch>
            <a:fillRect/>
          </a:stretch>
        </p:blipFill>
        <p:spPr bwMode="auto">
          <a:xfrm>
            <a:off x="3148608" y="4383491"/>
            <a:ext cx="2438400" cy="1741715"/>
          </a:xfrm>
          <a:prstGeom prst="rect">
            <a:avLst/>
          </a:prstGeom>
          <a:noFill/>
          <a:extLst>
            <a:ext uri="{909E8E84-426E-40DD-AFC4-6F175D3DCCD1}">
              <a14:hiddenFill xmlns:a14="http://schemas.microsoft.com/office/drawing/2010/main">
                <a:solidFill>
                  <a:srgbClr val="FFFFFF"/>
                </a:solidFill>
              </a14:hiddenFill>
            </a:ext>
          </a:extLst>
        </p:spPr>
      </p:pic>
      <p:pic>
        <p:nvPicPr>
          <p:cNvPr id="62474" name="Picture 10" descr="C:\Users\ericwu\Desktop\New folder (2)\621_cargo-shipping-customs-clearance-airport-512.png"/>
          <p:cNvPicPr>
            <a:picLocks noChangeAspect="1" noChangeArrowheads="1"/>
          </p:cNvPicPr>
          <p:nvPr/>
        </p:nvPicPr>
        <p:blipFill>
          <a:blip r:embed="rId9" cstate="email"/>
          <a:srcRect/>
          <a:stretch>
            <a:fillRect/>
          </a:stretch>
        </p:blipFill>
        <p:spPr bwMode="auto">
          <a:xfrm>
            <a:off x="9456373" y="740701"/>
            <a:ext cx="2438400" cy="2438400"/>
          </a:xfrm>
          <a:prstGeom prst="rect">
            <a:avLst/>
          </a:prstGeom>
          <a:solidFill>
            <a:schemeClr val="bg1"/>
          </a:solidFill>
        </p:spPr>
      </p:pic>
      <p:sp>
        <p:nvSpPr>
          <p:cNvPr id="2" name="TextBox 1"/>
          <p:cNvSpPr txBox="1"/>
          <p:nvPr/>
        </p:nvSpPr>
        <p:spPr>
          <a:xfrm>
            <a:off x="954915" y="3075662"/>
            <a:ext cx="1101584" cy="461665"/>
          </a:xfrm>
          <a:prstGeom prst="rect">
            <a:avLst/>
          </a:prstGeom>
          <a:noFill/>
        </p:spPr>
        <p:txBody>
          <a:bodyPr wrap="none" rtlCol="0">
            <a:spAutoFit/>
          </a:bodyPr>
          <a:lstStyle/>
          <a:p>
            <a:r>
              <a:rPr lang="en-US" sz="2400" b="1"/>
              <a:t>Airport</a:t>
            </a:r>
          </a:p>
        </p:txBody>
      </p:sp>
      <p:sp>
        <p:nvSpPr>
          <p:cNvPr id="74" name="TextBox 73"/>
          <p:cNvSpPr txBox="1"/>
          <p:nvPr/>
        </p:nvSpPr>
        <p:spPr>
          <a:xfrm>
            <a:off x="3763797" y="3075662"/>
            <a:ext cx="848181" cy="461665"/>
          </a:xfrm>
          <a:prstGeom prst="rect">
            <a:avLst/>
          </a:prstGeom>
          <a:noFill/>
        </p:spPr>
        <p:txBody>
          <a:bodyPr wrap="none" rtlCol="0">
            <a:spAutoFit/>
          </a:bodyPr>
          <a:lstStyle/>
          <a:p>
            <a:r>
              <a:rPr lang="en-US" sz="2400" b="1"/>
              <a:t>Ports</a:t>
            </a:r>
          </a:p>
        </p:txBody>
      </p:sp>
      <p:sp>
        <p:nvSpPr>
          <p:cNvPr id="75" name="TextBox 74"/>
          <p:cNvSpPr txBox="1"/>
          <p:nvPr/>
        </p:nvSpPr>
        <p:spPr>
          <a:xfrm>
            <a:off x="6654663" y="3075662"/>
            <a:ext cx="1416413" cy="461665"/>
          </a:xfrm>
          <a:prstGeom prst="rect">
            <a:avLst/>
          </a:prstGeom>
          <a:noFill/>
        </p:spPr>
        <p:txBody>
          <a:bodyPr wrap="none" rtlCol="0">
            <a:spAutoFit/>
          </a:bodyPr>
          <a:lstStyle/>
          <a:p>
            <a:r>
              <a:rPr lang="en-US" sz="2400" b="1" dirty="0">
                <a:solidFill>
                  <a:schemeClr val="bg1"/>
                </a:solidFill>
              </a:rPr>
              <a:t>Terminals</a:t>
            </a:r>
          </a:p>
        </p:txBody>
      </p:sp>
      <p:sp>
        <p:nvSpPr>
          <p:cNvPr id="76" name="TextBox 75"/>
          <p:cNvSpPr txBox="1"/>
          <p:nvPr/>
        </p:nvSpPr>
        <p:spPr>
          <a:xfrm>
            <a:off x="9794047" y="3075662"/>
            <a:ext cx="1276247" cy="461665"/>
          </a:xfrm>
          <a:prstGeom prst="rect">
            <a:avLst/>
          </a:prstGeom>
          <a:noFill/>
        </p:spPr>
        <p:txBody>
          <a:bodyPr wrap="none" rtlCol="0">
            <a:spAutoFit/>
          </a:bodyPr>
          <a:lstStyle/>
          <a:p>
            <a:r>
              <a:rPr lang="en-US" sz="2400" b="1">
                <a:solidFill>
                  <a:schemeClr val="bg1"/>
                </a:solidFill>
              </a:rPr>
              <a:t>Customs</a:t>
            </a:r>
          </a:p>
        </p:txBody>
      </p:sp>
      <p:sp>
        <p:nvSpPr>
          <p:cNvPr id="77" name="TextBox 76"/>
          <p:cNvSpPr txBox="1"/>
          <p:nvPr/>
        </p:nvSpPr>
        <p:spPr>
          <a:xfrm>
            <a:off x="1046559" y="6234993"/>
            <a:ext cx="1204176" cy="461665"/>
          </a:xfrm>
          <a:prstGeom prst="rect">
            <a:avLst/>
          </a:prstGeom>
          <a:noFill/>
        </p:spPr>
        <p:txBody>
          <a:bodyPr wrap="none" rtlCol="0">
            <a:spAutoFit/>
          </a:bodyPr>
          <a:lstStyle/>
          <a:p>
            <a:r>
              <a:rPr lang="en-US" sz="2400" b="1"/>
              <a:t>Campus</a:t>
            </a:r>
          </a:p>
        </p:txBody>
      </p:sp>
      <p:sp>
        <p:nvSpPr>
          <p:cNvPr id="78" name="TextBox 77"/>
          <p:cNvSpPr txBox="1"/>
          <p:nvPr/>
        </p:nvSpPr>
        <p:spPr>
          <a:xfrm>
            <a:off x="3983766" y="6234993"/>
            <a:ext cx="880369" cy="461665"/>
          </a:xfrm>
          <a:prstGeom prst="rect">
            <a:avLst/>
          </a:prstGeom>
          <a:noFill/>
        </p:spPr>
        <p:txBody>
          <a:bodyPr wrap="none" rtlCol="0">
            <a:spAutoFit/>
          </a:bodyPr>
          <a:lstStyle/>
          <a:p>
            <a:r>
              <a:rPr lang="en-US" sz="2400" b="1"/>
              <a:t>Malls</a:t>
            </a:r>
          </a:p>
        </p:txBody>
      </p:sp>
      <p:sp>
        <p:nvSpPr>
          <p:cNvPr id="79" name="TextBox 78"/>
          <p:cNvSpPr txBox="1"/>
          <p:nvPr/>
        </p:nvSpPr>
        <p:spPr>
          <a:xfrm>
            <a:off x="6742010" y="6234993"/>
            <a:ext cx="1239635" cy="461665"/>
          </a:xfrm>
          <a:prstGeom prst="rect">
            <a:avLst/>
          </a:prstGeom>
          <a:noFill/>
        </p:spPr>
        <p:txBody>
          <a:bodyPr wrap="none" rtlCol="0">
            <a:spAutoFit/>
          </a:bodyPr>
          <a:lstStyle/>
          <a:p>
            <a:r>
              <a:rPr lang="en-US" sz="2400" b="1">
                <a:solidFill>
                  <a:schemeClr val="bg1"/>
                </a:solidFill>
              </a:rPr>
              <a:t>Hospital</a:t>
            </a:r>
          </a:p>
        </p:txBody>
      </p:sp>
      <p:sp>
        <p:nvSpPr>
          <p:cNvPr id="80" name="TextBox 79"/>
          <p:cNvSpPr txBox="1"/>
          <p:nvPr/>
        </p:nvSpPr>
        <p:spPr>
          <a:xfrm>
            <a:off x="9841606" y="6234993"/>
            <a:ext cx="1123577" cy="461665"/>
          </a:xfrm>
          <a:prstGeom prst="rect">
            <a:avLst/>
          </a:prstGeom>
          <a:noFill/>
        </p:spPr>
        <p:txBody>
          <a:bodyPr wrap="none" rtlCol="0">
            <a:spAutoFit/>
          </a:bodyPr>
          <a:lstStyle/>
          <a:p>
            <a:r>
              <a:rPr lang="en-US" sz="2400" b="1">
                <a:solidFill>
                  <a:schemeClr val="bg1"/>
                </a:solidFill>
              </a:rPr>
              <a:t>Factory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15"/>
          <p:cNvPicPr>
            <a:picLocks noChangeAspect="1"/>
          </p:cNvPicPr>
          <p:nvPr/>
        </p:nvPicPr>
        <p:blipFill>
          <a:blip r:embed="rId2" cstate="email">
            <a:alphaModFix amt="50000"/>
            <a:extLst>
              <a:ext uri="{BEBA8EAE-BF5A-486C-A8C5-ECC9F3942E4B}">
                <a14:imgProps xmlns:a14="http://schemas.microsoft.com/office/drawing/2010/main">
                  <a14:imgLayer r:embed="rId3">
                    <a14:imgEffect>
                      <a14:brightnessContrast bright="-50000"/>
                    </a14:imgEffect>
                  </a14:imgLayer>
                </a14:imgProps>
              </a:ext>
            </a:extLst>
          </a:blip>
          <a:stretch>
            <a:fillRect/>
          </a:stretch>
        </p:blipFill>
        <p:spPr>
          <a:xfrm>
            <a:off x="0" y="20187"/>
            <a:ext cx="12234940" cy="6858000"/>
          </a:xfrm>
          <a:prstGeom prst="rect">
            <a:avLst/>
          </a:prstGeom>
          <a:ln>
            <a:solidFill>
              <a:schemeClr val="tx1"/>
            </a:solidFill>
          </a:ln>
        </p:spPr>
      </p:pic>
      <p:sp>
        <p:nvSpPr>
          <p:cNvPr id="117" name="object 10"/>
          <p:cNvSpPr/>
          <p:nvPr/>
        </p:nvSpPr>
        <p:spPr>
          <a:xfrm flipH="1">
            <a:off x="-3860619" y="2920060"/>
            <a:ext cx="2278972" cy="1757477"/>
          </a:xfrm>
          <a:prstGeom prst="rect">
            <a:avLst/>
          </a:prstGeom>
          <a:blipFill>
            <a:blip r:embed="rId4" cstate="email"/>
            <a:stretch>
              <a:fillRect/>
            </a:stretch>
          </a:blipFill>
        </p:spPr>
        <p:txBody>
          <a:bodyPr wrap="square" lIns="0" tIns="0" rIns="0" bIns="0" rtlCol="0"/>
          <a:lstStyle/>
          <a:p>
            <a:endParaRPr/>
          </a:p>
        </p:txBody>
      </p:sp>
      <p:sp>
        <p:nvSpPr>
          <p:cNvPr id="119" name="object 12"/>
          <p:cNvSpPr/>
          <p:nvPr/>
        </p:nvSpPr>
        <p:spPr>
          <a:xfrm flipH="1">
            <a:off x="-10811646" y="1018047"/>
            <a:ext cx="730446" cy="625910"/>
          </a:xfrm>
          <a:prstGeom prst="rect">
            <a:avLst/>
          </a:prstGeom>
          <a:blipFill>
            <a:blip r:embed="rId5" cstate="email"/>
            <a:stretch>
              <a:fillRect/>
            </a:stretch>
          </a:blipFill>
        </p:spPr>
        <p:txBody>
          <a:bodyPr wrap="square" lIns="0" tIns="0" rIns="0" bIns="0" rtlCol="0"/>
          <a:lstStyle/>
          <a:p>
            <a:endParaRPr/>
          </a:p>
        </p:txBody>
      </p:sp>
      <p:sp>
        <p:nvSpPr>
          <p:cNvPr id="121" name="object 14"/>
          <p:cNvSpPr/>
          <p:nvPr/>
        </p:nvSpPr>
        <p:spPr>
          <a:xfrm>
            <a:off x="-3860619" y="781214"/>
            <a:ext cx="1277568" cy="1032635"/>
          </a:xfrm>
          <a:prstGeom prst="rect">
            <a:avLst/>
          </a:prstGeom>
          <a:blipFill>
            <a:blip r:embed="rId6" cstate="print"/>
            <a:stretch>
              <a:fillRect/>
            </a:stretch>
          </a:blipFill>
        </p:spPr>
        <p:txBody>
          <a:bodyPr wrap="square" lIns="0" tIns="0" rIns="0" bIns="0" rtlCol="0"/>
          <a:lstStyle/>
          <a:p>
            <a:endParaRPr/>
          </a:p>
        </p:txBody>
      </p:sp>
      <p:pic>
        <p:nvPicPr>
          <p:cNvPr id="124" name="Picture 37"/>
          <p:cNvPicPr>
            <a:picLocks noChangeAspect="1"/>
          </p:cNvPicPr>
          <p:nvPr/>
        </p:nvPicPr>
        <p:blipFill>
          <a:blip r:embed="rId7" cstate="email">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9184675" y="6135966"/>
            <a:ext cx="2844457" cy="587096"/>
          </a:xfrm>
          <a:prstGeom prst="rect">
            <a:avLst/>
          </a:prstGeom>
        </p:spPr>
      </p:pic>
      <p:sp>
        <p:nvSpPr>
          <p:cNvPr id="133" name="Rectangle 132"/>
          <p:cNvSpPr/>
          <p:nvPr/>
        </p:nvSpPr>
        <p:spPr>
          <a:xfrm>
            <a:off x="731090" y="288204"/>
            <a:ext cx="2183611" cy="461665"/>
          </a:xfrm>
          <a:prstGeom prst="rect">
            <a:avLst/>
          </a:prstGeom>
        </p:spPr>
        <p:txBody>
          <a:bodyPr wrap="none">
            <a:spAutoFit/>
          </a:bodyPr>
          <a:lstStyle/>
          <a:p>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Deployment </a:t>
            </a:r>
            <a:endParaRPr 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5" name="Picture 107"/>
          <p:cNvPicPr>
            <a:picLocks noChangeAspect="1"/>
          </p:cNvPicPr>
          <p:nvPr/>
        </p:nvPicPr>
        <p:blipFill>
          <a:blip r:embed="rId9" cstate="email"/>
          <a:stretch>
            <a:fillRect/>
          </a:stretch>
        </p:blipFill>
        <p:spPr>
          <a:xfrm>
            <a:off x="107633" y="221528"/>
            <a:ext cx="621253" cy="545420"/>
          </a:xfrm>
          <a:prstGeom prst="rect">
            <a:avLst/>
          </a:prstGeom>
        </p:spPr>
      </p:pic>
      <p:sp>
        <p:nvSpPr>
          <p:cNvPr id="136" name="object 9"/>
          <p:cNvSpPr/>
          <p:nvPr/>
        </p:nvSpPr>
        <p:spPr>
          <a:xfrm>
            <a:off x="-4848482" y="4579173"/>
            <a:ext cx="2575175" cy="1850341"/>
          </a:xfrm>
          <a:prstGeom prst="rect">
            <a:avLst/>
          </a:prstGeom>
          <a:blipFill>
            <a:blip r:embed="rId10" cstate="email"/>
            <a:stretch>
              <a:fillRect/>
            </a:stretch>
          </a:blipFill>
        </p:spPr>
        <p:txBody>
          <a:bodyPr wrap="square" lIns="0" tIns="0" rIns="0" bIns="0" rtlCol="0"/>
          <a:lstStyle/>
          <a:p>
            <a:endParaRPr/>
          </a:p>
        </p:txBody>
      </p:sp>
      <p:pic>
        <p:nvPicPr>
          <p:cNvPr id="11269" name="Picture 5" descr="C:\Users\Xu Jun\Desktop\Picture2(已去底).png"/>
          <p:cNvPicPr>
            <a:picLocks noChangeAspect="1" noChangeArrowheads="1"/>
          </p:cNvPicPr>
          <p:nvPr/>
        </p:nvPicPr>
        <p:blipFill>
          <a:blip r:embed="rId11" cstate="email"/>
          <a:srcRect/>
          <a:stretch>
            <a:fillRect/>
          </a:stretch>
        </p:blipFill>
        <p:spPr bwMode="auto">
          <a:xfrm>
            <a:off x="-7517864" y="2065448"/>
            <a:ext cx="2000811" cy="414824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family, people, users icon"/>
          <p:cNvPicPr>
            <a:picLocks noChangeAspect="1" noChangeArrowheads="1"/>
          </p:cNvPicPr>
          <p:nvPr/>
        </p:nvPicPr>
        <p:blipFill>
          <a:blip r:embed="rId12" cstate="email"/>
          <a:srcRect/>
          <a:stretch>
            <a:fillRect/>
          </a:stretch>
        </p:blipFill>
        <p:spPr bwMode="auto">
          <a:xfrm flipH="1">
            <a:off x="-12365773" y="2217049"/>
            <a:ext cx="1670944" cy="190374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11710006" y="2331443"/>
            <a:ext cx="4302731" cy="6679"/>
          </a:xfrm>
          <a:prstGeom prst="line">
            <a:avLst/>
          </a:prstGeom>
          <a:ln w="38100" cmpd="sng">
            <a:solidFill>
              <a:schemeClr val="bg1"/>
            </a:solidFill>
            <a:prstDash val="dash"/>
            <a:roun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11710006" y="2740745"/>
            <a:ext cx="4687673" cy="1349578"/>
          </a:xfrm>
          <a:prstGeom prst="line">
            <a:avLst/>
          </a:prstGeom>
          <a:ln w="38100" cmpd="sng">
            <a:solidFill>
              <a:schemeClr val="bg1"/>
            </a:solidFill>
            <a:prstDash val="dash"/>
            <a:round/>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9997167" y="1164480"/>
            <a:ext cx="2856606" cy="1024396"/>
          </a:xfrm>
          <a:prstGeom prst="line">
            <a:avLst/>
          </a:prstGeom>
          <a:ln w="38100" cmpd="sng">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0035269" y="1709502"/>
            <a:ext cx="2365004" cy="621942"/>
          </a:xfrm>
          <a:prstGeom prst="line">
            <a:avLst/>
          </a:prstGeom>
          <a:ln w="38100" cmpd="sng">
            <a:solidFill>
              <a:schemeClr val="tx1"/>
            </a:solidFill>
            <a:prstDash val="dash"/>
            <a:round/>
          </a:ln>
        </p:spPr>
        <p:style>
          <a:lnRef idx="1">
            <a:schemeClr val="accent1"/>
          </a:lnRef>
          <a:fillRef idx="0">
            <a:schemeClr val="accent1"/>
          </a:fillRef>
          <a:effectRef idx="0">
            <a:schemeClr val="accent1"/>
          </a:effectRef>
          <a:fontRef idx="minor">
            <a:schemeClr val="tx1"/>
          </a:fontRef>
        </p:style>
      </p:cxnSp>
      <p:sp>
        <p:nvSpPr>
          <p:cNvPr id="282" name="Rectangle 281"/>
          <p:cNvSpPr/>
          <p:nvPr/>
        </p:nvSpPr>
        <p:spPr>
          <a:xfrm rot="1061173">
            <a:off x="-10710957" y="1558671"/>
            <a:ext cx="3649849" cy="467436"/>
          </a:xfrm>
          <a:prstGeom prst="rect">
            <a:avLst/>
          </a:prstGeom>
          <a:noFill/>
        </p:spPr>
        <p:txBody>
          <a:bodyPr wrap="square" lIns="91440" tIns="45720" rIns="91440" bIns="45720">
            <a:spAutoFit/>
          </a:bodyPr>
          <a:lstStyle/>
          <a:p>
            <a:pPr algn="ctr"/>
            <a:r>
              <a:rPr lang="en-US" altLang="zh-CN" sz="2400" b="1" spc="50">
                <a:ln w="12700" cmpd="sng">
                  <a:solidFill>
                    <a:schemeClr val="accent6">
                      <a:satMod val="120000"/>
                      <a:shade val="80000"/>
                    </a:schemeClr>
                  </a:solidFill>
                  <a:prstDash val="solid"/>
                </a:ln>
                <a:effectLst>
                  <a:glow rad="53100">
                    <a:schemeClr val="accent6">
                      <a:satMod val="180000"/>
                      <a:alpha val="30000"/>
                    </a:schemeClr>
                  </a:glow>
                </a:effectLst>
              </a:rPr>
              <a:t>Temp Calibration</a:t>
            </a:r>
            <a:endParaRPr lang="en-US" sz="2400" b="1" spc="50">
              <a:ln w="12700" cmpd="sng">
                <a:solidFill>
                  <a:schemeClr val="accent6">
                    <a:satMod val="120000"/>
                    <a:shade val="80000"/>
                  </a:schemeClr>
                </a:solidFill>
                <a:prstDash val="solid"/>
              </a:ln>
              <a:effectLst>
                <a:glow rad="53100">
                  <a:schemeClr val="accent6">
                    <a:satMod val="180000"/>
                    <a:alpha val="30000"/>
                  </a:schemeClr>
                </a:glow>
              </a:effectLst>
            </a:endParaRPr>
          </a:p>
        </p:txBody>
      </p:sp>
      <p:sp>
        <p:nvSpPr>
          <p:cNvPr id="200" name="Rectangle 199"/>
          <p:cNvSpPr/>
          <p:nvPr/>
        </p:nvSpPr>
        <p:spPr>
          <a:xfrm rot="21141904">
            <a:off x="-10606696" y="2570222"/>
            <a:ext cx="2794091" cy="523220"/>
          </a:xfrm>
          <a:prstGeom prst="rect">
            <a:avLst/>
          </a:prstGeom>
          <a:noFill/>
        </p:spPr>
        <p:txBody>
          <a:bodyPr wrap="square" lIns="91440" tIns="45720" rIns="91440" bIns="45720">
            <a:spAutoFit/>
          </a:bodyPr>
          <a:lstStyle/>
          <a:p>
            <a:pPr algn="ctr"/>
            <a:r>
              <a:rPr lang="en-US" altLang="zh-CN" sz="28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Temp Detection</a:t>
            </a:r>
            <a:endParaRPr lang="en-US" sz="28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endParaRPr>
          </a:p>
        </p:txBody>
      </p:sp>
      <p:pic>
        <p:nvPicPr>
          <p:cNvPr id="11273" name="Picture 9" descr="cable, connect, ethernet, network icon"/>
          <p:cNvPicPr>
            <a:picLocks noChangeAspect="1" noChangeArrowheads="1"/>
          </p:cNvPicPr>
          <p:nvPr/>
        </p:nvPicPr>
        <p:blipFill>
          <a:blip r:embed="rId13" cstate="email"/>
          <a:srcRect/>
          <a:stretch>
            <a:fillRect/>
          </a:stretch>
        </p:blipFill>
        <p:spPr bwMode="auto">
          <a:xfrm>
            <a:off x="-3964321" y="3609406"/>
            <a:ext cx="426878" cy="426879"/>
          </a:xfrm>
          <a:prstGeom prst="rect">
            <a:avLst/>
          </a:prstGeom>
          <a:noFill/>
          <a:extLst>
            <a:ext uri="{909E8E84-426E-40DD-AFC4-6F175D3DCCD1}">
              <a14:hiddenFill xmlns:a14="http://schemas.microsoft.com/office/drawing/2010/main">
                <a:solidFill>
                  <a:srgbClr val="FFFFFF"/>
                </a:solidFill>
              </a14:hiddenFill>
            </a:ext>
          </a:extLst>
        </p:spPr>
      </p:pic>
      <p:sp>
        <p:nvSpPr>
          <p:cNvPr id="11265" name="Freeform 11264"/>
          <p:cNvSpPr/>
          <p:nvPr/>
        </p:nvSpPr>
        <p:spPr>
          <a:xfrm>
            <a:off x="-5730862" y="2419622"/>
            <a:ext cx="1803388" cy="1997837"/>
          </a:xfrm>
          <a:custGeom>
            <a:avLst/>
            <a:gdLst>
              <a:gd name="connsiteX0" fmla="*/ 0 w 2273844"/>
              <a:gd name="connsiteY0" fmla="*/ 0 h 1997837"/>
              <a:gd name="connsiteX1" fmla="*/ 406400 w 2273844"/>
              <a:gd name="connsiteY1" fmla="*/ 508000 h 1997837"/>
              <a:gd name="connsiteX2" fmla="*/ 393700 w 2273844"/>
              <a:gd name="connsiteY2" fmla="*/ 1409700 h 1997837"/>
              <a:gd name="connsiteX3" fmla="*/ 901700 w 2273844"/>
              <a:gd name="connsiteY3" fmla="*/ 1892300 h 1997837"/>
              <a:gd name="connsiteX4" fmla="*/ 1612900 w 2273844"/>
              <a:gd name="connsiteY4" fmla="*/ 1981200 h 1997837"/>
              <a:gd name="connsiteX5" fmla="*/ 2171700 w 2273844"/>
              <a:gd name="connsiteY5" fmla="*/ 1651000 h 1997837"/>
              <a:gd name="connsiteX6" fmla="*/ 2209800 w 2273844"/>
              <a:gd name="connsiteY6" fmla="*/ 1625600 h 1997837"/>
              <a:gd name="connsiteX7" fmla="*/ 2273300 w 2273844"/>
              <a:gd name="connsiteY7" fmla="*/ 1638300 h 1997837"/>
              <a:gd name="connsiteX8" fmla="*/ 2235200 w 2273844"/>
              <a:gd name="connsiteY8" fmla="*/ 1600200 h 199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44" h="1997837">
                <a:moveTo>
                  <a:pt x="0" y="0"/>
                </a:moveTo>
                <a:cubicBezTo>
                  <a:pt x="170391" y="136525"/>
                  <a:pt x="340783" y="273050"/>
                  <a:pt x="406400" y="508000"/>
                </a:cubicBezTo>
                <a:cubicBezTo>
                  <a:pt x="472017" y="742950"/>
                  <a:pt x="311150" y="1178983"/>
                  <a:pt x="393700" y="1409700"/>
                </a:cubicBezTo>
                <a:cubicBezTo>
                  <a:pt x="476250" y="1640417"/>
                  <a:pt x="698500" y="1797050"/>
                  <a:pt x="901700" y="1892300"/>
                </a:cubicBezTo>
                <a:cubicBezTo>
                  <a:pt x="1104900" y="1987550"/>
                  <a:pt x="1401233" y="2021417"/>
                  <a:pt x="1612900" y="1981200"/>
                </a:cubicBezTo>
                <a:cubicBezTo>
                  <a:pt x="1824567" y="1940983"/>
                  <a:pt x="2072217" y="1710267"/>
                  <a:pt x="2171700" y="1651000"/>
                </a:cubicBezTo>
                <a:cubicBezTo>
                  <a:pt x="2271183" y="1591733"/>
                  <a:pt x="2192867" y="1627717"/>
                  <a:pt x="2209800" y="1625600"/>
                </a:cubicBezTo>
                <a:cubicBezTo>
                  <a:pt x="2226733" y="1623483"/>
                  <a:pt x="2269067" y="1642533"/>
                  <a:pt x="2273300" y="1638300"/>
                </a:cubicBezTo>
                <a:cubicBezTo>
                  <a:pt x="2277533" y="1634067"/>
                  <a:pt x="2256366" y="1617133"/>
                  <a:pt x="2235200" y="1600200"/>
                </a:cubicBezTo>
              </a:path>
            </a:pathLst>
          </a:custGeom>
          <a:noFill/>
          <a:ln w="38100" cap="sq">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bject 24"/>
          <p:cNvSpPr txBox="1"/>
          <p:nvPr/>
        </p:nvSpPr>
        <p:spPr>
          <a:xfrm>
            <a:off x="-12532043" y="4150108"/>
            <a:ext cx="2272665" cy="868251"/>
          </a:xfrm>
          <a:prstGeom prst="rect">
            <a:avLst/>
          </a:prstGeom>
        </p:spPr>
        <p:txBody>
          <a:bodyPr vert="horz" wrap="square" lIns="0" tIns="12700" rIns="0" bIns="0" rtlCol="0">
            <a:spAutoFit/>
          </a:bodyPr>
          <a:lstStyle/>
          <a:p>
            <a:pPr marL="12700" marR="5080" algn="ctr">
              <a:lnSpc>
                <a:spcPct val="109000"/>
              </a:lnSpc>
              <a:spcBef>
                <a:spcPts val="100"/>
              </a:spcBef>
            </a:pPr>
            <a:r>
              <a:rPr sz="1700" spc="-15">
                <a:latin typeface="Verdana" panose="020B0604030504040204"/>
                <a:cs typeface="Verdana" panose="020B0604030504040204"/>
              </a:rPr>
              <a:t>People </a:t>
            </a:r>
            <a:r>
              <a:rPr sz="1700" spc="-5">
                <a:latin typeface="Verdana" panose="020B0604030504040204"/>
                <a:cs typeface="Verdana" panose="020B0604030504040204"/>
              </a:rPr>
              <a:t>passing </a:t>
            </a:r>
            <a:r>
              <a:rPr sz="1700" spc="-45">
                <a:latin typeface="Verdana" panose="020B0604030504040204"/>
                <a:cs typeface="Verdana" panose="020B0604030504040204"/>
              </a:rPr>
              <a:t>by</a:t>
            </a:r>
            <a:r>
              <a:rPr sz="1700" spc="-360">
                <a:latin typeface="Verdana" panose="020B0604030504040204"/>
                <a:cs typeface="Verdana" panose="020B0604030504040204"/>
              </a:rPr>
              <a:t> </a:t>
            </a:r>
            <a:r>
              <a:rPr sz="1700" spc="-30">
                <a:latin typeface="Verdana" panose="020B0604030504040204"/>
                <a:cs typeface="Verdana" panose="020B0604030504040204"/>
              </a:rPr>
              <a:t>or  </a:t>
            </a:r>
            <a:r>
              <a:rPr sz="1700" spc="-25">
                <a:latin typeface="Verdana" panose="020B0604030504040204"/>
                <a:cs typeface="Verdana" panose="020B0604030504040204"/>
              </a:rPr>
              <a:t>entering</a:t>
            </a:r>
            <a:r>
              <a:rPr sz="1700" spc="-165">
                <a:latin typeface="Verdana" panose="020B0604030504040204"/>
                <a:cs typeface="Verdana" panose="020B0604030504040204"/>
              </a:rPr>
              <a:t> </a:t>
            </a:r>
            <a:r>
              <a:rPr sz="1700" spc="-35">
                <a:latin typeface="Verdana" panose="020B0604030504040204"/>
                <a:cs typeface="Verdana" panose="020B0604030504040204"/>
              </a:rPr>
              <a:t>temperature </a:t>
            </a:r>
            <a:r>
              <a:rPr sz="1700" spc="-20">
                <a:latin typeface="Verdana" panose="020B0604030504040204"/>
                <a:cs typeface="Verdana" panose="020B0604030504040204"/>
              </a:rPr>
              <a:t> </a:t>
            </a:r>
            <a:r>
              <a:rPr sz="1700" spc="-10">
                <a:latin typeface="Verdana" panose="020B0604030504040204"/>
                <a:cs typeface="Verdana" panose="020B0604030504040204"/>
              </a:rPr>
              <a:t>screening</a:t>
            </a:r>
            <a:r>
              <a:rPr sz="1700" spc="-120">
                <a:latin typeface="Verdana" panose="020B0604030504040204"/>
                <a:cs typeface="Verdana" panose="020B0604030504040204"/>
              </a:rPr>
              <a:t> </a:t>
            </a:r>
            <a:r>
              <a:rPr sz="1700" spc="-55">
                <a:latin typeface="Verdana" panose="020B0604030504040204"/>
                <a:cs typeface="Verdana" panose="020B0604030504040204"/>
              </a:rPr>
              <a:t>zone.</a:t>
            </a:r>
            <a:endParaRPr sz="1700">
              <a:latin typeface="Verdana" panose="020B0604030504040204"/>
              <a:cs typeface="Verdana" panose="020B0604030504040204"/>
            </a:endParaRPr>
          </a:p>
        </p:txBody>
      </p:sp>
      <p:sp>
        <p:nvSpPr>
          <p:cNvPr id="292" name="object 25"/>
          <p:cNvSpPr txBox="1"/>
          <p:nvPr/>
        </p:nvSpPr>
        <p:spPr>
          <a:xfrm>
            <a:off x="-7022333" y="1275376"/>
            <a:ext cx="3094859" cy="868251"/>
          </a:xfrm>
          <a:prstGeom prst="rect">
            <a:avLst/>
          </a:prstGeom>
        </p:spPr>
        <p:txBody>
          <a:bodyPr vert="horz" wrap="square" lIns="0" tIns="12700" rIns="0" bIns="0" rtlCol="0">
            <a:spAutoFit/>
          </a:bodyPr>
          <a:lstStyle/>
          <a:p>
            <a:pPr marL="12700" marR="5080" algn="ctr">
              <a:lnSpc>
                <a:spcPct val="109000"/>
              </a:lnSpc>
              <a:spcBef>
                <a:spcPts val="100"/>
              </a:spcBef>
            </a:pPr>
            <a:r>
              <a:rPr lang="en-US" sz="1700" spc="-75">
                <a:latin typeface="Verdana" panose="020B0604030504040204"/>
                <a:cs typeface="Verdana" panose="020B0604030504040204"/>
              </a:rPr>
              <a:t>The </a:t>
            </a:r>
            <a:r>
              <a:rPr lang="en-US" sz="1700" spc="-15">
                <a:latin typeface="Verdana" panose="020B0604030504040204"/>
                <a:cs typeface="Verdana" panose="020B0604030504040204"/>
              </a:rPr>
              <a:t>camera </a:t>
            </a:r>
            <a:r>
              <a:rPr sz="1700" spc="-5">
                <a:latin typeface="Verdana" panose="020B0604030504040204"/>
                <a:cs typeface="Verdana" panose="020B0604030504040204"/>
              </a:rPr>
              <a:t>screens</a:t>
            </a:r>
            <a:r>
              <a:rPr sz="1700" spc="-260">
                <a:latin typeface="Verdana" panose="020B0604030504040204"/>
                <a:cs typeface="Verdana" panose="020B0604030504040204"/>
              </a:rPr>
              <a:t> </a:t>
            </a:r>
            <a:r>
              <a:rPr sz="1700" spc="-15">
                <a:latin typeface="Verdana" panose="020B0604030504040204"/>
                <a:cs typeface="Verdana" panose="020B0604030504040204"/>
              </a:rPr>
              <a:t>people's  </a:t>
            </a:r>
            <a:r>
              <a:rPr sz="1700" spc="-25">
                <a:latin typeface="Verdana" panose="020B0604030504040204"/>
                <a:cs typeface="Verdana" panose="020B0604030504040204"/>
              </a:rPr>
              <a:t>body </a:t>
            </a:r>
            <a:r>
              <a:rPr sz="1700" spc="-35">
                <a:latin typeface="Verdana" panose="020B0604030504040204"/>
                <a:cs typeface="Verdana" panose="020B0604030504040204"/>
              </a:rPr>
              <a:t>temperature </a:t>
            </a:r>
            <a:r>
              <a:rPr sz="1700">
                <a:latin typeface="Verdana" panose="020B0604030504040204"/>
                <a:cs typeface="Verdana" panose="020B0604030504040204"/>
              </a:rPr>
              <a:t>and  </a:t>
            </a:r>
            <a:r>
              <a:rPr sz="1700" spc="-15">
                <a:latin typeface="Verdana" panose="020B0604030504040204"/>
                <a:cs typeface="Verdana" panose="020B0604030504040204"/>
              </a:rPr>
              <a:t>indentify </a:t>
            </a:r>
            <a:r>
              <a:rPr sz="1700" spc="-20">
                <a:latin typeface="Verdana" panose="020B0604030504040204"/>
                <a:cs typeface="Verdana" panose="020B0604030504040204"/>
              </a:rPr>
              <a:t>those</a:t>
            </a:r>
            <a:r>
              <a:rPr sz="1700" spc="-229">
                <a:latin typeface="Verdana" panose="020B0604030504040204"/>
                <a:cs typeface="Verdana" panose="020B0604030504040204"/>
              </a:rPr>
              <a:t> </a:t>
            </a:r>
            <a:r>
              <a:rPr sz="1700" spc="-25">
                <a:latin typeface="Verdana" panose="020B0604030504040204"/>
                <a:cs typeface="Verdana" panose="020B0604030504040204"/>
              </a:rPr>
              <a:t>abnormals.</a:t>
            </a:r>
            <a:endParaRPr sz="1700">
              <a:latin typeface="Verdana" panose="020B0604030504040204"/>
              <a:cs typeface="Verdana" panose="020B0604030504040204"/>
            </a:endParaRPr>
          </a:p>
        </p:txBody>
      </p:sp>
      <p:sp>
        <p:nvSpPr>
          <p:cNvPr id="293" name="object 26"/>
          <p:cNvSpPr txBox="1"/>
          <p:nvPr/>
        </p:nvSpPr>
        <p:spPr>
          <a:xfrm>
            <a:off x="-3324003" y="4209200"/>
            <a:ext cx="2649854" cy="868251"/>
          </a:xfrm>
          <a:prstGeom prst="rect">
            <a:avLst/>
          </a:prstGeom>
        </p:spPr>
        <p:txBody>
          <a:bodyPr vert="horz" wrap="square" lIns="0" tIns="12700" rIns="0" bIns="0" rtlCol="0">
            <a:spAutoFit/>
          </a:bodyPr>
          <a:lstStyle/>
          <a:p>
            <a:pPr marL="12700" marR="5080" algn="ctr">
              <a:lnSpc>
                <a:spcPct val="109000"/>
              </a:lnSpc>
              <a:spcBef>
                <a:spcPts val="100"/>
              </a:spcBef>
            </a:pPr>
            <a:r>
              <a:rPr sz="1700" spc="-25">
                <a:latin typeface="Verdana" panose="020B0604030504040204"/>
                <a:cs typeface="Verdana" panose="020B0604030504040204"/>
              </a:rPr>
              <a:t>Alarm </a:t>
            </a:r>
            <a:r>
              <a:rPr sz="1700" spc="-5">
                <a:latin typeface="Verdana" panose="020B0604030504040204"/>
                <a:cs typeface="Verdana" panose="020B0604030504040204"/>
              </a:rPr>
              <a:t>will </a:t>
            </a:r>
            <a:r>
              <a:rPr sz="1700" spc="-20">
                <a:latin typeface="Verdana" panose="020B0604030504040204"/>
                <a:cs typeface="Verdana" panose="020B0604030504040204"/>
              </a:rPr>
              <a:t>sent </a:t>
            </a:r>
            <a:r>
              <a:rPr sz="1700" spc="-50">
                <a:latin typeface="Verdana" panose="020B0604030504040204"/>
                <a:cs typeface="Verdana" panose="020B0604030504040204"/>
              </a:rPr>
              <a:t>to</a:t>
            </a:r>
            <a:r>
              <a:rPr sz="1700" spc="-450">
                <a:latin typeface="Verdana" panose="020B0604030504040204"/>
                <a:cs typeface="Verdana" panose="020B0604030504040204"/>
              </a:rPr>
              <a:t> </a:t>
            </a:r>
            <a:r>
              <a:rPr sz="1700" spc="-10">
                <a:latin typeface="Verdana" panose="020B0604030504040204"/>
                <a:cs typeface="Verdana" panose="020B0604030504040204"/>
              </a:rPr>
              <a:t>control  </a:t>
            </a:r>
            <a:r>
              <a:rPr sz="1700" spc="-20">
                <a:latin typeface="Verdana" panose="020B0604030504040204"/>
                <a:cs typeface="Verdana" panose="020B0604030504040204"/>
              </a:rPr>
              <a:t>station </a:t>
            </a:r>
            <a:r>
              <a:rPr sz="1700" spc="-30">
                <a:latin typeface="Verdana" panose="020B0604030504040204"/>
                <a:cs typeface="Verdana" panose="020B0604030504040204"/>
              </a:rPr>
              <a:t>when </a:t>
            </a:r>
            <a:r>
              <a:rPr sz="1700" spc="-5">
                <a:latin typeface="Verdana" panose="020B0604030504040204"/>
                <a:cs typeface="Verdana" panose="020B0604030504040204"/>
              </a:rPr>
              <a:t>abnormal  </a:t>
            </a:r>
            <a:r>
              <a:rPr sz="1700" spc="-35">
                <a:latin typeface="Verdana" panose="020B0604030504040204"/>
                <a:cs typeface="Verdana" panose="020B0604030504040204"/>
              </a:rPr>
              <a:t>temperature</a:t>
            </a:r>
            <a:r>
              <a:rPr sz="1700" spc="-120">
                <a:latin typeface="Verdana" panose="020B0604030504040204"/>
                <a:cs typeface="Verdana" panose="020B0604030504040204"/>
              </a:rPr>
              <a:t> </a:t>
            </a:r>
            <a:r>
              <a:rPr sz="1700" spc="-55">
                <a:latin typeface="Verdana" panose="020B0604030504040204"/>
                <a:cs typeface="Verdana" panose="020B0604030504040204"/>
              </a:rPr>
              <a:t>detected.</a:t>
            </a:r>
            <a:endParaRPr sz="1700">
              <a:latin typeface="Verdana" panose="020B0604030504040204"/>
              <a:cs typeface="Verdana" panose="020B0604030504040204"/>
            </a:endParaRPr>
          </a:p>
        </p:txBody>
      </p:sp>
      <p:sp>
        <p:nvSpPr>
          <p:cNvPr id="11272" name="Rectangle 11271"/>
          <p:cNvSpPr/>
          <p:nvPr/>
        </p:nvSpPr>
        <p:spPr>
          <a:xfrm>
            <a:off x="-11908583" y="1270087"/>
            <a:ext cx="1279517" cy="369332"/>
          </a:xfrm>
          <a:prstGeom prst="rect">
            <a:avLst/>
          </a:prstGeom>
        </p:spPr>
        <p:txBody>
          <a:bodyPr wrap="none">
            <a:spAutoFit/>
          </a:bodyPr>
          <a:lstStyle/>
          <a:p>
            <a:r>
              <a:rPr lang="en-US" altLang="zh-CN" spc="-75">
                <a:latin typeface="Verdana" panose="020B0604030504040204"/>
              </a:rPr>
              <a:t>Blackbody</a:t>
            </a:r>
            <a:endParaRPr lang="en-US"/>
          </a:p>
        </p:txBody>
      </p:sp>
      <p:sp>
        <p:nvSpPr>
          <p:cNvPr id="294" name="object 15"/>
          <p:cNvSpPr/>
          <p:nvPr/>
        </p:nvSpPr>
        <p:spPr>
          <a:xfrm flipH="1">
            <a:off x="-3660607" y="2065447"/>
            <a:ext cx="3212932" cy="2074120"/>
          </a:xfrm>
          <a:prstGeom prst="rect">
            <a:avLst/>
          </a:prstGeom>
          <a:blipFill>
            <a:blip r:embed="rId14" cstate="email"/>
            <a:stretch>
              <a:fillRect/>
            </a:stretch>
          </a:blipFill>
        </p:spPr>
        <p:txBody>
          <a:bodyPr wrap="square" lIns="0" tIns="0" rIns="0" bIns="0" rtlCol="0"/>
          <a:lstStyle/>
          <a:p>
            <a:endParaRPr/>
          </a:p>
        </p:txBody>
      </p:sp>
      <p:sp>
        <p:nvSpPr>
          <p:cNvPr id="26" name="object 9"/>
          <p:cNvSpPr txBox="1"/>
          <p:nvPr/>
        </p:nvSpPr>
        <p:spPr>
          <a:xfrm>
            <a:off x="1466215" y="4610704"/>
            <a:ext cx="1200785" cy="259045"/>
          </a:xfrm>
          <a:prstGeom prst="rect">
            <a:avLst/>
          </a:prstGeom>
        </p:spPr>
        <p:txBody>
          <a:bodyPr vert="horz" wrap="square" lIns="0" tIns="12700" rIns="0" bIns="0" rtlCol="0">
            <a:spAutoFit/>
          </a:bodyPr>
          <a:lstStyle/>
          <a:p>
            <a:pPr marL="12700">
              <a:lnSpc>
                <a:spcPct val="100000"/>
              </a:lnSpc>
              <a:spcBef>
                <a:spcPts val="100"/>
              </a:spcBef>
            </a:pPr>
            <a:r>
              <a:rPr sz="1600" spc="-5">
                <a:solidFill>
                  <a:schemeClr val="bg1"/>
                </a:solidFill>
                <a:latin typeface="Caladea"/>
                <a:cs typeface="Caladea"/>
              </a:rPr>
              <a:t>Wall</a:t>
            </a:r>
            <a:r>
              <a:rPr sz="1600" spc="-35">
                <a:solidFill>
                  <a:schemeClr val="bg1"/>
                </a:solidFill>
                <a:latin typeface="Caladea"/>
                <a:cs typeface="Caladea"/>
              </a:rPr>
              <a:t> </a:t>
            </a:r>
            <a:r>
              <a:rPr sz="1600" spc="-10">
                <a:solidFill>
                  <a:schemeClr val="bg1"/>
                </a:solidFill>
                <a:latin typeface="Caladea"/>
                <a:cs typeface="Caladea"/>
              </a:rPr>
              <a:t>Mount</a:t>
            </a:r>
            <a:endParaRPr sz="1600">
              <a:solidFill>
                <a:schemeClr val="bg1"/>
              </a:solidFill>
              <a:latin typeface="Caladea"/>
              <a:cs typeface="Caladea"/>
            </a:endParaRPr>
          </a:p>
        </p:txBody>
      </p:sp>
      <p:sp>
        <p:nvSpPr>
          <p:cNvPr id="27" name="object 10"/>
          <p:cNvSpPr txBox="1"/>
          <p:nvPr/>
        </p:nvSpPr>
        <p:spPr>
          <a:xfrm>
            <a:off x="3798665" y="4610705"/>
            <a:ext cx="1773460" cy="259045"/>
          </a:xfrm>
          <a:prstGeom prst="rect">
            <a:avLst/>
          </a:prstGeom>
        </p:spPr>
        <p:txBody>
          <a:bodyPr vert="horz" wrap="square" lIns="0" tIns="12700" rIns="0" bIns="0" rtlCol="0">
            <a:spAutoFit/>
          </a:bodyPr>
          <a:lstStyle/>
          <a:p>
            <a:pPr marL="12700">
              <a:lnSpc>
                <a:spcPct val="100000"/>
              </a:lnSpc>
              <a:spcBef>
                <a:spcPts val="100"/>
              </a:spcBef>
            </a:pPr>
            <a:r>
              <a:rPr sz="1600" spc="-5">
                <a:solidFill>
                  <a:schemeClr val="bg1"/>
                </a:solidFill>
                <a:latin typeface="Caladea"/>
                <a:cs typeface="Caladea"/>
              </a:rPr>
              <a:t>Pendant</a:t>
            </a:r>
            <a:r>
              <a:rPr sz="1600" spc="-40">
                <a:solidFill>
                  <a:schemeClr val="bg1"/>
                </a:solidFill>
                <a:latin typeface="Caladea"/>
                <a:cs typeface="Caladea"/>
              </a:rPr>
              <a:t> </a:t>
            </a:r>
            <a:r>
              <a:rPr sz="1600" spc="-10">
                <a:solidFill>
                  <a:schemeClr val="bg1"/>
                </a:solidFill>
                <a:latin typeface="Caladea"/>
                <a:cs typeface="Caladea"/>
              </a:rPr>
              <a:t>Mount</a:t>
            </a:r>
            <a:endParaRPr sz="1600">
              <a:solidFill>
                <a:schemeClr val="bg1"/>
              </a:solidFill>
              <a:latin typeface="Caladea"/>
              <a:cs typeface="Caladea"/>
            </a:endParaRPr>
          </a:p>
        </p:txBody>
      </p:sp>
      <p:sp>
        <p:nvSpPr>
          <p:cNvPr id="28" name="object 11"/>
          <p:cNvSpPr txBox="1"/>
          <p:nvPr/>
        </p:nvSpPr>
        <p:spPr>
          <a:xfrm>
            <a:off x="7001841" y="4551614"/>
            <a:ext cx="1355745" cy="259045"/>
          </a:xfrm>
          <a:prstGeom prst="rect">
            <a:avLst/>
          </a:prstGeom>
        </p:spPr>
        <p:txBody>
          <a:bodyPr vert="horz" wrap="square" lIns="0" tIns="12700" rIns="0" bIns="0" rtlCol="0">
            <a:spAutoFit/>
          </a:bodyPr>
          <a:lstStyle/>
          <a:p>
            <a:pPr marL="12700">
              <a:lnSpc>
                <a:spcPct val="100000"/>
              </a:lnSpc>
              <a:spcBef>
                <a:spcPts val="100"/>
              </a:spcBef>
            </a:pPr>
            <a:r>
              <a:rPr sz="1600">
                <a:solidFill>
                  <a:schemeClr val="bg1"/>
                </a:solidFill>
                <a:latin typeface="Caladea"/>
                <a:cs typeface="Caladea"/>
              </a:rPr>
              <a:t>Pole</a:t>
            </a:r>
            <a:r>
              <a:rPr sz="1600" spc="-80">
                <a:solidFill>
                  <a:schemeClr val="bg1"/>
                </a:solidFill>
                <a:latin typeface="Caladea"/>
                <a:cs typeface="Caladea"/>
              </a:rPr>
              <a:t> </a:t>
            </a:r>
            <a:r>
              <a:rPr sz="1600">
                <a:solidFill>
                  <a:schemeClr val="bg1"/>
                </a:solidFill>
                <a:latin typeface="Caladea"/>
                <a:cs typeface="Caladea"/>
              </a:rPr>
              <a:t>Mount</a:t>
            </a:r>
          </a:p>
        </p:txBody>
      </p:sp>
      <p:sp>
        <p:nvSpPr>
          <p:cNvPr id="29" name="object 12"/>
          <p:cNvSpPr txBox="1"/>
          <p:nvPr/>
        </p:nvSpPr>
        <p:spPr>
          <a:xfrm>
            <a:off x="9557724" y="4509756"/>
            <a:ext cx="1676718" cy="259045"/>
          </a:xfrm>
          <a:prstGeom prst="rect">
            <a:avLst/>
          </a:prstGeom>
        </p:spPr>
        <p:txBody>
          <a:bodyPr vert="horz" wrap="square" lIns="0" tIns="12700" rIns="0" bIns="0" rtlCol="0">
            <a:spAutoFit/>
          </a:bodyPr>
          <a:lstStyle/>
          <a:p>
            <a:pPr marL="12700">
              <a:lnSpc>
                <a:spcPct val="100000"/>
              </a:lnSpc>
              <a:spcBef>
                <a:spcPts val="100"/>
              </a:spcBef>
            </a:pPr>
            <a:r>
              <a:rPr sz="1600">
                <a:solidFill>
                  <a:schemeClr val="bg1"/>
                </a:solidFill>
                <a:latin typeface="Caladea"/>
                <a:cs typeface="Caladea"/>
              </a:rPr>
              <a:t>Mobile</a:t>
            </a:r>
            <a:r>
              <a:rPr sz="1600" spc="-65">
                <a:solidFill>
                  <a:schemeClr val="bg1"/>
                </a:solidFill>
                <a:latin typeface="Caladea"/>
                <a:cs typeface="Caladea"/>
              </a:rPr>
              <a:t> </a:t>
            </a:r>
            <a:r>
              <a:rPr sz="1600" spc="-5">
                <a:solidFill>
                  <a:schemeClr val="bg1"/>
                </a:solidFill>
                <a:latin typeface="Caladea"/>
                <a:cs typeface="Caladea"/>
              </a:rPr>
              <a:t>Cart</a:t>
            </a:r>
            <a:endParaRPr sz="1600">
              <a:solidFill>
                <a:schemeClr val="bg1"/>
              </a:solidFill>
              <a:latin typeface="Caladea"/>
              <a:cs typeface="Caladea"/>
            </a:endParaRPr>
          </a:p>
        </p:txBody>
      </p:sp>
      <p:pic>
        <p:nvPicPr>
          <p:cNvPr id="30" name="Picture 2"/>
          <p:cNvPicPr>
            <a:picLocks noChangeAspect="1" noChangeArrowheads="1"/>
          </p:cNvPicPr>
          <p:nvPr/>
        </p:nvPicPr>
        <p:blipFill>
          <a:blip r:embed="rId15"/>
          <a:srcRect/>
          <a:stretch>
            <a:fillRect/>
          </a:stretch>
        </p:blipFill>
        <p:spPr bwMode="auto">
          <a:xfrm>
            <a:off x="790258" y="1781291"/>
            <a:ext cx="235267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16"/>
          <a:srcRect/>
          <a:stretch>
            <a:fillRect/>
          </a:stretch>
        </p:blipFill>
        <p:spPr bwMode="auto">
          <a:xfrm>
            <a:off x="6117470" y="1792389"/>
            <a:ext cx="238125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4"/>
          <p:cNvPicPr>
            <a:picLocks noChangeAspect="1" noChangeArrowheads="1"/>
          </p:cNvPicPr>
          <p:nvPr/>
        </p:nvPicPr>
        <p:blipFill>
          <a:blip r:embed="rId17"/>
          <a:srcRect/>
          <a:stretch>
            <a:fillRect/>
          </a:stretch>
        </p:blipFill>
        <p:spPr bwMode="auto">
          <a:xfrm>
            <a:off x="3422332" y="1800341"/>
            <a:ext cx="236220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5"/>
          <p:cNvPicPr>
            <a:picLocks noChangeAspect="1" noChangeArrowheads="1"/>
          </p:cNvPicPr>
          <p:nvPr/>
        </p:nvPicPr>
        <p:blipFill>
          <a:blip r:embed="rId18"/>
          <a:srcRect/>
          <a:stretch>
            <a:fillRect/>
          </a:stretch>
        </p:blipFill>
        <p:spPr bwMode="auto">
          <a:xfrm>
            <a:off x="8891292" y="1781291"/>
            <a:ext cx="234315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109"/>
          <p:cNvPicPr>
            <a:picLocks noChangeAspect="1"/>
          </p:cNvPicPr>
          <p:nvPr/>
        </p:nvPicPr>
        <p:blipFill>
          <a:blip r:embed="rId3" cstate="email"/>
          <a:stretch>
            <a:fillRect/>
          </a:stretch>
        </p:blipFill>
        <p:spPr>
          <a:xfrm>
            <a:off x="-42939" y="-1"/>
            <a:ext cx="12234940" cy="6884193"/>
          </a:xfrm>
          <a:prstGeom prst="rect">
            <a:avLst/>
          </a:prstGeom>
        </p:spPr>
      </p:pic>
      <p:pic>
        <p:nvPicPr>
          <p:cNvPr id="108" name="Picture 107"/>
          <p:cNvPicPr>
            <a:picLocks noChangeAspect="1"/>
          </p:cNvPicPr>
          <p:nvPr/>
        </p:nvPicPr>
        <p:blipFill>
          <a:blip r:embed="rId4" cstate="email">
            <a:alphaModFix amt="50000"/>
            <a:extLst>
              <a:ext uri="{BEBA8EAE-BF5A-486C-A8C5-ECC9F3942E4B}">
                <a14:imgProps xmlns:a14="http://schemas.microsoft.com/office/drawing/2010/main">
                  <a14:imgLayer r:embed="rId5">
                    <a14:imgEffect>
                      <a14:brightnessContrast bright="-50000"/>
                    </a14:imgEffect>
                  </a14:imgLayer>
                </a14:imgProps>
              </a:ext>
            </a:extLst>
          </a:blip>
          <a:stretch>
            <a:fillRect/>
          </a:stretch>
        </p:blipFill>
        <p:spPr>
          <a:xfrm>
            <a:off x="-42940" y="13095"/>
            <a:ext cx="12234940" cy="6858000"/>
          </a:xfrm>
          <a:prstGeom prst="rect">
            <a:avLst/>
          </a:prstGeom>
        </p:spPr>
      </p:pic>
      <p:sp>
        <p:nvSpPr>
          <p:cNvPr id="109" name="Rectangle 108"/>
          <p:cNvSpPr/>
          <p:nvPr/>
        </p:nvSpPr>
        <p:spPr>
          <a:xfrm>
            <a:off x="-42940" y="-1"/>
            <a:ext cx="12234939"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27" name="TextBox 26"/>
          <p:cNvSpPr txBox="1"/>
          <p:nvPr/>
        </p:nvSpPr>
        <p:spPr>
          <a:xfrm>
            <a:off x="806831" y="221528"/>
            <a:ext cx="2282586" cy="492438"/>
          </a:xfrm>
          <a:prstGeom prst="rect">
            <a:avLst/>
          </a:prstGeom>
          <a:noFill/>
        </p:spPr>
        <p:txBody>
          <a:bodyPr wrap="square" lIns="121917" tIns="60958" rIns="121917" bIns="60958" rtlCol="0">
            <a:spAutoFit/>
          </a:bodyPr>
          <a:lstStyle/>
          <a:p>
            <a:r>
              <a:rPr lang="en-US" altLang="zh-HK"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Deployment</a:t>
            </a:r>
            <a:endParaRPr lang="en-US" altLang="zh-TW"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13" name="Picture 107"/>
          <p:cNvPicPr>
            <a:picLocks noChangeAspect="1"/>
          </p:cNvPicPr>
          <p:nvPr/>
        </p:nvPicPr>
        <p:blipFill>
          <a:blip r:embed="rId6" cstate="email"/>
          <a:stretch>
            <a:fillRect/>
          </a:stretch>
        </p:blipFill>
        <p:spPr>
          <a:xfrm>
            <a:off x="107631" y="221528"/>
            <a:ext cx="621254" cy="545420"/>
          </a:xfrm>
          <a:prstGeom prst="rect">
            <a:avLst/>
          </a:prstGeom>
        </p:spPr>
      </p:pic>
      <p:pic>
        <p:nvPicPr>
          <p:cNvPr id="16385" name="Picture 1"/>
          <p:cNvPicPr>
            <a:picLocks noChangeAspect="1" noChangeArrowheads="1"/>
          </p:cNvPicPr>
          <p:nvPr/>
        </p:nvPicPr>
        <p:blipFill>
          <a:blip r:embed="rId7" cstate="email"/>
          <a:srcRect/>
          <a:stretch>
            <a:fillRect/>
          </a:stretch>
        </p:blipFill>
        <p:spPr bwMode="auto">
          <a:xfrm>
            <a:off x="3105150" y="1162050"/>
            <a:ext cx="5238750"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101964" y="2171700"/>
            <a:ext cx="1779398" cy="369332"/>
          </a:xfrm>
          <a:prstGeom prst="rect">
            <a:avLst/>
          </a:prstGeom>
        </p:spPr>
        <p:txBody>
          <a:bodyPr wrap="none">
            <a:spAutoFit/>
          </a:bodyPr>
          <a:lstStyle/>
          <a:p>
            <a:r>
              <a:rPr lang="en-US" altLang="zh-CN" b="1">
                <a:solidFill>
                  <a:schemeClr val="bg1"/>
                </a:solidFill>
              </a:rPr>
              <a:t>Factory Entrance</a:t>
            </a:r>
            <a:endParaRPr lang="en-US" b="1">
              <a:solidFill>
                <a:schemeClr val="bg1"/>
              </a:solidFill>
            </a:endParaRPr>
          </a:p>
        </p:txBody>
      </p:sp>
      <p:sp>
        <p:nvSpPr>
          <p:cNvPr id="33" name="Rectangle 32"/>
          <p:cNvSpPr/>
          <p:nvPr/>
        </p:nvSpPr>
        <p:spPr>
          <a:xfrm>
            <a:off x="1101963" y="4851400"/>
            <a:ext cx="1692323" cy="369332"/>
          </a:xfrm>
          <a:prstGeom prst="rect">
            <a:avLst/>
          </a:prstGeom>
        </p:spPr>
        <p:txBody>
          <a:bodyPr wrap="none">
            <a:spAutoFit/>
          </a:bodyPr>
          <a:lstStyle/>
          <a:p>
            <a:r>
              <a:rPr lang="en-US" altLang="zh-CN" b="1">
                <a:solidFill>
                  <a:schemeClr val="bg1"/>
                </a:solidFill>
              </a:rPr>
              <a:t>Condo Entrance</a:t>
            </a:r>
            <a:endParaRPr lang="en-US" b="1">
              <a:solidFill>
                <a:schemeClr val="bg1"/>
              </a:solidFill>
            </a:endParaRPr>
          </a:p>
        </p:txBody>
      </p:sp>
      <p:sp>
        <p:nvSpPr>
          <p:cNvPr id="34" name="Rectangle 33"/>
          <p:cNvSpPr/>
          <p:nvPr/>
        </p:nvSpPr>
        <p:spPr>
          <a:xfrm>
            <a:off x="8544163" y="2210832"/>
            <a:ext cx="2683042" cy="369332"/>
          </a:xfrm>
          <a:prstGeom prst="rect">
            <a:avLst/>
          </a:prstGeom>
        </p:spPr>
        <p:txBody>
          <a:bodyPr wrap="none">
            <a:spAutoFit/>
          </a:bodyPr>
          <a:lstStyle/>
          <a:p>
            <a:r>
              <a:rPr lang="en-US" b="1">
                <a:solidFill>
                  <a:schemeClr val="bg1"/>
                </a:solidFill>
              </a:rPr>
              <a:t>Industry Campus Entrance</a:t>
            </a:r>
          </a:p>
        </p:txBody>
      </p:sp>
      <p:sp>
        <p:nvSpPr>
          <p:cNvPr id="35" name="Rectangle 34"/>
          <p:cNvSpPr/>
          <p:nvPr/>
        </p:nvSpPr>
        <p:spPr>
          <a:xfrm>
            <a:off x="8544163" y="4828064"/>
            <a:ext cx="2267352" cy="369332"/>
          </a:xfrm>
          <a:prstGeom prst="rect">
            <a:avLst/>
          </a:prstGeom>
        </p:spPr>
        <p:txBody>
          <a:bodyPr wrap="none">
            <a:spAutoFit/>
          </a:bodyPr>
          <a:lstStyle/>
          <a:p>
            <a:r>
              <a:rPr lang="en-US" altLang="zh-CN" b="1">
                <a:solidFill>
                  <a:schemeClr val="bg1"/>
                </a:solidFill>
              </a:rPr>
              <a:t>Office Building Lobby</a:t>
            </a:r>
            <a:endParaRPr lang="en-US" b="1">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3"/>
          <p:cNvSpPr/>
          <p:nvPr/>
        </p:nvSpPr>
        <p:spPr>
          <a:xfrm>
            <a:off x="7074" y="1"/>
            <a:ext cx="8660676" cy="6862347"/>
          </a:xfrm>
          <a:prstGeom prst="rect">
            <a:avLst/>
          </a:prstGeom>
          <a:blipFill>
            <a:blip r:embed="rId3" cstate="print"/>
            <a:stretch>
              <a:fillRect/>
            </a:stretch>
          </a:blipFill>
        </p:spPr>
        <p:txBody>
          <a:bodyPr wrap="square" lIns="0" tIns="0" rIns="0" bIns="0" rtlCol="0"/>
          <a:lstStyle/>
          <a:p>
            <a:endParaRPr/>
          </a:p>
        </p:txBody>
      </p: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4" cstate="email"/>
          <a:srcRect/>
          <a:stretch>
            <a:fillRect/>
          </a:stretch>
        </p:blipFill>
        <p:spPr>
          <a:xfrm>
            <a:off x="8667750" y="4347"/>
            <a:ext cx="12184926" cy="6858000"/>
          </a:xfrm>
          <a:prstGeom prst="rect">
            <a:avLst/>
          </a:prstGeom>
        </p:spPr>
      </p:pic>
      <p:pic>
        <p:nvPicPr>
          <p:cNvPr id="125" name="圖片 4"/>
          <p:cNvPicPr>
            <a:picLocks noChangeAspect="1"/>
          </p:cNvPicPr>
          <p:nvPr/>
        </p:nvPicPr>
        <p:blipFill rotWithShape="1">
          <a:blip r:embed="rId5" cstate="print">
            <a:alphaModFix amt="66000"/>
            <a:extLst>
              <a:ext uri="{BEBA8EAE-BF5A-486C-A8C5-ECC9F3942E4B}">
                <a14:imgProps xmlns:a14="http://schemas.microsoft.com/office/drawing/2010/main">
                  <a14:imgLayer r:embed="rId6">
                    <a14:imgEffect>
                      <a14:brightnessContrast bright="-53000" contrast="41000"/>
                    </a14:imgEffect>
                    <a14:imgEffect>
                      <a14:colorTemperature colorTemp="4650"/>
                    </a14:imgEffect>
                    <a14:imgEffect>
                      <a14:saturation sat="171000"/>
                    </a14:imgEffect>
                    <a14:imgEffect>
                      <a14:sharpenSoften amount="-9000"/>
                    </a14:imgEffect>
                  </a14:imgLayer>
                </a14:imgProps>
              </a:ext>
            </a:extLst>
          </a:blip>
          <a:srcRect/>
          <a:stretch>
            <a:fillRect/>
          </a:stretch>
        </p:blipFill>
        <p:spPr>
          <a:xfrm>
            <a:off x="7074" y="-1"/>
            <a:ext cx="12192000" cy="6846716"/>
          </a:xfrm>
          <a:prstGeom prst="rect">
            <a:avLst/>
          </a:prstGeom>
          <a:noFill/>
        </p:spPr>
      </p:pic>
      <p:pic>
        <p:nvPicPr>
          <p:cNvPr id="10" name="Picture 107"/>
          <p:cNvPicPr>
            <a:picLocks noChangeAspect="1"/>
          </p:cNvPicPr>
          <p:nvPr/>
        </p:nvPicPr>
        <p:blipFill>
          <a:blip r:embed="rId7" cstate="email"/>
          <a:stretch>
            <a:fillRect/>
          </a:stretch>
        </p:blipFill>
        <p:spPr>
          <a:xfrm>
            <a:off x="289728" y="1700709"/>
            <a:ext cx="1060085" cy="930686"/>
          </a:xfrm>
          <a:prstGeom prst="rect">
            <a:avLst/>
          </a:prstGeom>
        </p:spPr>
      </p:pic>
      <p:sp>
        <p:nvSpPr>
          <p:cNvPr id="4" name="Rectangle 3"/>
          <p:cNvSpPr/>
          <p:nvPr/>
        </p:nvSpPr>
        <p:spPr>
          <a:xfrm>
            <a:off x="1190136" y="1700709"/>
            <a:ext cx="6648102" cy="1200329"/>
          </a:xfrm>
          <a:prstGeom prst="rect">
            <a:avLst/>
          </a:prstGeom>
          <a:noFill/>
        </p:spPr>
        <p:txBody>
          <a:bodyPr wrap="none" lIns="91440" tIns="45720" rIns="91440" bIns="45720">
            <a:spAutoFit/>
          </a:bodyPr>
          <a:lstStyle/>
          <a:p>
            <a:r>
              <a:rPr lang="en-US" altLang="zh-CN" sz="360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Contactless &amp; Real-time </a:t>
            </a:r>
          </a:p>
          <a:p>
            <a:r>
              <a:rPr lang="en-US" altLang="zh-CN" sz="360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Temperature Screening System</a:t>
            </a:r>
            <a:endParaRPr lang="en-US" sz="360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173156" y="845635"/>
            <a:ext cx="8018843" cy="5166727"/>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7"/>
          </p:nvPr>
        </p:nvSpPr>
        <p:spPr>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C262CF-5CC9-4929-99CD-9F101191856B}" type="slidenum">
              <a:rPr lang="en-GB" smtClean="0"/>
              <a:t>7</a:t>
            </a:fld>
            <a:endParaRPr lang="en-GB"/>
          </a:p>
        </p:txBody>
      </p:sp>
      <p:sp>
        <p:nvSpPr>
          <p:cNvPr id="12" name="TextBox 11"/>
          <p:cNvSpPr txBox="1"/>
          <p:nvPr/>
        </p:nvSpPr>
        <p:spPr>
          <a:xfrm>
            <a:off x="4556547" y="226861"/>
            <a:ext cx="2636940" cy="400110"/>
          </a:xfrm>
          <a:prstGeom prst="rect">
            <a:avLst/>
          </a:prstGeom>
          <a:noFill/>
        </p:spPr>
        <p:txBody>
          <a:bodyPr wrap="none" rtlCol="0">
            <a:spAutoFit/>
          </a:bodyPr>
          <a:lstStyle/>
          <a:p>
            <a:r>
              <a:rPr lang="en-US" altLang="zh-HK" sz="2000" spc="5" dirty="0">
                <a:solidFill>
                  <a:schemeClr val="bg1"/>
                </a:solidFill>
                <a:latin typeface="Noto Sans CJK JP Medium"/>
                <a:cs typeface="Noto Sans CJK JP Medium"/>
              </a:rPr>
              <a:t>Measurement </a:t>
            </a:r>
            <a:r>
              <a:rPr lang="en-US" altLang="zh-HK" sz="2000" spc="5" dirty="0">
                <a:solidFill>
                  <a:srgbClr val="00B0F0"/>
                </a:solidFill>
                <a:latin typeface="Noto Sans CJK JP Medium"/>
                <a:cs typeface="Noto Sans CJK JP Medium"/>
              </a:rPr>
              <a:t>Principle</a:t>
            </a:r>
            <a:endParaRPr lang="en-GB" sz="2000" dirty="0">
              <a:solidFill>
                <a:srgbClr val="00B0F0"/>
              </a:solidFill>
            </a:endParaRPr>
          </a:p>
        </p:txBody>
      </p:sp>
      <p:cxnSp>
        <p:nvCxnSpPr>
          <p:cNvPr id="13" name="Straight Connector 12"/>
          <p:cNvCxnSpPr/>
          <p:nvPr/>
        </p:nvCxnSpPr>
        <p:spPr>
          <a:xfrm>
            <a:off x="5340445" y="686627"/>
            <a:ext cx="1069144"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1772" y="845635"/>
            <a:ext cx="4249002" cy="5166727"/>
            <a:chOff x="0" y="1326145"/>
            <a:chExt cx="4249002" cy="4814160"/>
          </a:xfrm>
        </p:grpSpPr>
        <p:sp>
          <p:nvSpPr>
            <p:cNvPr id="11" name="Rectangle 10"/>
            <p:cNvSpPr/>
            <p:nvPr/>
          </p:nvSpPr>
          <p:spPr>
            <a:xfrm>
              <a:off x="0" y="1326145"/>
              <a:ext cx="4249002" cy="4814160"/>
            </a:xfrm>
            <a:prstGeom prst="rect">
              <a:avLst/>
            </a:prstGeom>
            <a:solidFill>
              <a:schemeClr val="accent1">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389090" y="1767488"/>
              <a:ext cx="3313921" cy="544871"/>
            </a:xfrm>
            <a:prstGeom prst="rect">
              <a:avLst/>
            </a:prstGeom>
            <a:noFill/>
          </p:spPr>
          <p:txBody>
            <a:bodyPr wrap="none" rtlCol="0">
              <a:spAutoFit/>
            </a:bodyPr>
            <a:lstStyle/>
            <a:p>
              <a:r>
                <a:rPr lang="en-US" sz="3200" b="1" dirty="0">
                  <a:solidFill>
                    <a:schemeClr val="bg2"/>
                  </a:solidFill>
                </a:rPr>
                <a:t>Thermal</a:t>
              </a:r>
              <a:r>
                <a:rPr lang="zh-HK" altLang="en-US" sz="3200" b="1" dirty="0">
                  <a:solidFill>
                    <a:schemeClr val="bg2"/>
                  </a:solidFill>
                </a:rPr>
                <a:t> </a:t>
              </a:r>
              <a:r>
                <a:rPr lang="en-US" altLang="zh-HK" sz="3200" b="1" dirty="0">
                  <a:solidFill>
                    <a:schemeClr val="bg2"/>
                  </a:solidFill>
                </a:rPr>
                <a:t>detection</a:t>
              </a:r>
              <a:endParaRPr lang="en-GB" sz="3200" b="1" dirty="0">
                <a:solidFill>
                  <a:schemeClr val="bg2"/>
                </a:solidFill>
              </a:endParaRPr>
            </a:p>
          </p:txBody>
        </p:sp>
        <p:sp>
          <p:nvSpPr>
            <p:cNvPr id="19" name="Rectangle 18"/>
            <p:cNvSpPr/>
            <p:nvPr/>
          </p:nvSpPr>
          <p:spPr>
            <a:xfrm>
              <a:off x="299177" y="3622917"/>
              <a:ext cx="3650647" cy="2246769"/>
            </a:xfrm>
            <a:prstGeom prst="rect">
              <a:avLst/>
            </a:prstGeom>
          </p:spPr>
          <p:txBody>
            <a:bodyPr wrap="square">
              <a:spAutoFit/>
            </a:bodyPr>
            <a:lstStyle/>
            <a:p>
              <a:pPr algn="ctr"/>
              <a:r>
                <a:rPr kumimoji="1" lang="en-US" altLang="zh-HK" sz="1400" dirty="0">
                  <a:solidFill>
                    <a:schemeClr val="bg1"/>
                  </a:solidFill>
                </a:rPr>
                <a:t>All material temperatures are continuously radiate electromagnetic waves. The thermal imaging camera collects the infrared radiation energy emitted by the measured object</a:t>
              </a:r>
              <a:r>
                <a:rPr kumimoji="1" lang="zh-HK" altLang="en-US" sz="1400" dirty="0">
                  <a:solidFill>
                    <a:schemeClr val="bg1"/>
                  </a:solidFill>
                </a:rPr>
                <a:t> </a:t>
              </a:r>
              <a:r>
                <a:rPr kumimoji="1" lang="en-US" altLang="zh-HK" sz="1400" dirty="0">
                  <a:solidFill>
                    <a:schemeClr val="bg1"/>
                  </a:solidFill>
                </a:rPr>
                <a:t>and passes the temperature measurement algorithm and the black body temperature calibration to process the target energy Establish accurate correspondence with temperature to achieve human body temperature measurement function.</a:t>
              </a:r>
            </a:p>
          </p:txBody>
        </p:sp>
      </p:grpSp>
      <p:sp>
        <p:nvSpPr>
          <p:cNvPr id="4" name="矩形 3"/>
          <p:cNvSpPr/>
          <p:nvPr/>
        </p:nvSpPr>
        <p:spPr>
          <a:xfrm>
            <a:off x="4643362" y="1170268"/>
            <a:ext cx="6994220" cy="1077218"/>
          </a:xfrm>
          <a:prstGeom prst="rect">
            <a:avLst/>
          </a:prstGeom>
        </p:spPr>
        <p:txBody>
          <a:bodyPr wrap="square">
            <a:spAutoFit/>
          </a:bodyPr>
          <a:lstStyle/>
          <a:p>
            <a:r>
              <a:rPr kumimoji="1" lang="en-US" altLang="zh-HK" sz="1600" dirty="0">
                <a:solidFill>
                  <a:schemeClr val="bg1"/>
                </a:solidFill>
              </a:rPr>
              <a:t>The</a:t>
            </a:r>
            <a:r>
              <a:rPr kumimoji="1" lang="zh-HK" altLang="en-US" sz="1600" dirty="0">
                <a:solidFill>
                  <a:schemeClr val="bg1"/>
                </a:solidFill>
              </a:rPr>
              <a:t> </a:t>
            </a:r>
            <a:r>
              <a:rPr kumimoji="1" lang="en-US" altLang="zh-HK" sz="1600" dirty="0">
                <a:solidFill>
                  <a:schemeClr val="bg1"/>
                </a:solidFill>
              </a:rPr>
              <a:t>features</a:t>
            </a:r>
            <a:r>
              <a:rPr kumimoji="1" lang="zh-HK" altLang="en-US" sz="1600" dirty="0">
                <a:solidFill>
                  <a:schemeClr val="bg1"/>
                </a:solidFill>
              </a:rPr>
              <a:t> </a:t>
            </a:r>
            <a:r>
              <a:rPr kumimoji="1" lang="en-US" altLang="zh-HK" sz="1600" dirty="0">
                <a:solidFill>
                  <a:schemeClr val="bg1"/>
                </a:solidFill>
              </a:rPr>
              <a:t>are non-contact, fast, and no risk to the measuring</a:t>
            </a:r>
            <a:r>
              <a:rPr kumimoji="1" lang="zh-HK" altLang="en-US" sz="1600" dirty="0">
                <a:solidFill>
                  <a:schemeClr val="bg1"/>
                </a:solidFill>
              </a:rPr>
              <a:t> </a:t>
            </a:r>
            <a:r>
              <a:rPr kumimoji="1" lang="en-US" altLang="zh-HK" sz="1600" dirty="0">
                <a:solidFill>
                  <a:schemeClr val="bg1"/>
                </a:solidFill>
              </a:rPr>
              <a:t>person.</a:t>
            </a:r>
            <a:r>
              <a:rPr kumimoji="1" lang="zh-HK" altLang="en-US" sz="1600" dirty="0">
                <a:solidFill>
                  <a:schemeClr val="bg1"/>
                </a:solidFill>
              </a:rPr>
              <a:t> </a:t>
            </a:r>
            <a:r>
              <a:rPr kumimoji="1" lang="en-US" altLang="zh-HK" sz="1600" dirty="0">
                <a:solidFill>
                  <a:schemeClr val="bg1"/>
                </a:solidFill>
              </a:rPr>
              <a:t>It can be easily deployed in crowded public places. It is efficient and safe for preliminary screening of abnormal temperature. Temperature calibration</a:t>
            </a:r>
            <a:r>
              <a:rPr kumimoji="1" lang="zh-HK" altLang="en-US" sz="1600" dirty="0">
                <a:solidFill>
                  <a:schemeClr val="bg1"/>
                </a:solidFill>
              </a:rPr>
              <a:t> </a:t>
            </a:r>
            <a:r>
              <a:rPr kumimoji="1" lang="en-US" altLang="zh-HK" sz="1600" dirty="0">
                <a:solidFill>
                  <a:schemeClr val="bg1"/>
                </a:solidFill>
              </a:rPr>
              <a:t>(black</a:t>
            </a:r>
            <a:r>
              <a:rPr kumimoji="1" lang="zh-HK" altLang="en-US" sz="1600" dirty="0">
                <a:solidFill>
                  <a:schemeClr val="bg1"/>
                </a:solidFill>
              </a:rPr>
              <a:t> </a:t>
            </a:r>
            <a:r>
              <a:rPr kumimoji="1" lang="en-US" altLang="zh-HK" sz="1600" dirty="0">
                <a:solidFill>
                  <a:schemeClr val="bg1"/>
                </a:solidFill>
              </a:rPr>
              <a:t>body) improves the accuracy of measurement.</a:t>
            </a:r>
          </a:p>
        </p:txBody>
      </p:sp>
      <p:pic>
        <p:nvPicPr>
          <p:cNvPr id="22" name="图片 2"/>
          <p:cNvPicPr>
            <a:picLocks noChangeAspect="1"/>
          </p:cNvPicPr>
          <p:nvPr/>
        </p:nvPicPr>
        <p:blipFill>
          <a:blip r:embed="rId2" cstate="print"/>
          <a:stretch>
            <a:fillRect/>
          </a:stretch>
        </p:blipFill>
        <p:spPr>
          <a:xfrm>
            <a:off x="4753760" y="2397368"/>
            <a:ext cx="6846587" cy="2063259"/>
          </a:xfrm>
          <a:prstGeom prst="rect">
            <a:avLst/>
          </a:prstGeom>
        </p:spPr>
      </p:pic>
      <p:sp>
        <p:nvSpPr>
          <p:cNvPr id="23" name="矩形 22"/>
          <p:cNvSpPr/>
          <p:nvPr/>
        </p:nvSpPr>
        <p:spPr>
          <a:xfrm>
            <a:off x="4472335" y="4804615"/>
            <a:ext cx="7635800" cy="954107"/>
          </a:xfrm>
          <a:prstGeom prst="rect">
            <a:avLst/>
          </a:prstGeom>
        </p:spPr>
        <p:txBody>
          <a:bodyPr wrap="square">
            <a:spAutoFit/>
          </a:bodyPr>
          <a:lstStyle/>
          <a:p>
            <a:r>
              <a:rPr lang="zh-HK" altLang="en-US" sz="1400" dirty="0">
                <a:solidFill>
                  <a:schemeClr val="bg1"/>
                </a:solidFill>
              </a:rPr>
              <a:t>Black body : all incident electromagnetic waves are absorbed, neither reflected nor transmitted, as a standard object. Infrared thermal imaging cameras will be affected by external factors during long-term use and cause errors. Therefore, the black body needs to be calibrated (as a standard object) to improve the stability in different environments.</a:t>
            </a:r>
          </a:p>
        </p:txBody>
      </p:sp>
      <p:pic>
        <p:nvPicPr>
          <p:cNvPr id="7" name="圖形 6" descr="放射性"/>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567078" y="2150143"/>
            <a:ext cx="914400"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downLeft)">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email"/>
          <a:stretch>
            <a:fillRect/>
          </a:stretch>
        </p:blipFill>
        <p:spPr>
          <a:xfrm>
            <a:off x="-42938" y="0"/>
            <a:ext cx="12234940" cy="6884193"/>
          </a:xfrm>
          <a:prstGeom prst="rect">
            <a:avLst/>
          </a:prstGeom>
        </p:spPr>
      </p:pic>
      <p:pic>
        <p:nvPicPr>
          <p:cNvPr id="17" name="Picture 16"/>
          <p:cNvPicPr>
            <a:picLocks noChangeAspect="1"/>
          </p:cNvPicPr>
          <p:nvPr/>
        </p:nvPicPr>
        <p:blipFill>
          <a:blip r:embed="rId4" cstate="email">
            <a:alphaModFix amt="50000"/>
            <a:extLst>
              <a:ext uri="{BEBA8EAE-BF5A-486C-A8C5-ECC9F3942E4B}">
                <a14:imgProps xmlns:a14="http://schemas.microsoft.com/office/drawing/2010/main">
                  <a14:imgLayer r:embed="rId5">
                    <a14:imgEffect>
                      <a14:brightnessContrast bright="-50000"/>
                    </a14:imgEffect>
                  </a14:imgLayer>
                </a14:imgProps>
              </a:ext>
            </a:extLst>
          </a:blip>
          <a:stretch>
            <a:fillRect/>
          </a:stretch>
        </p:blipFill>
        <p:spPr>
          <a:xfrm>
            <a:off x="-26096" y="10047"/>
            <a:ext cx="12234940" cy="6858000"/>
          </a:xfrm>
          <a:prstGeom prst="rect">
            <a:avLst/>
          </a:prstGeom>
        </p:spPr>
      </p:pic>
      <p:sp>
        <p:nvSpPr>
          <p:cNvPr id="11" name="Rectangle 10"/>
          <p:cNvSpPr/>
          <p:nvPr/>
        </p:nvSpPr>
        <p:spPr>
          <a:xfrm>
            <a:off x="-79178" y="-1291"/>
            <a:ext cx="12234939"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18" name="Triangle 17"/>
          <p:cNvSpPr/>
          <p:nvPr/>
        </p:nvSpPr>
        <p:spPr>
          <a:xfrm rot="14032638">
            <a:off x="-4035944" y="4510598"/>
            <a:ext cx="6790241" cy="933572"/>
          </a:xfrm>
          <a:prstGeom prst="triangle">
            <a:avLst>
              <a:gd name="adj" fmla="val 52033"/>
            </a:avLst>
          </a:prstGeom>
          <a:solidFill>
            <a:srgbClr val="D0E2E8"/>
          </a:solidFill>
          <a:ln w="889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21" name="Triangle 20"/>
          <p:cNvSpPr/>
          <p:nvPr/>
        </p:nvSpPr>
        <p:spPr>
          <a:xfrm rot="8693633">
            <a:off x="-924230" y="6306638"/>
            <a:ext cx="2762860" cy="522952"/>
          </a:xfrm>
          <a:prstGeom prst="triangle">
            <a:avLst>
              <a:gd name="adj" fmla="val 52033"/>
            </a:avLst>
          </a:prstGeom>
          <a:solidFill>
            <a:srgbClr val="5395AB"/>
          </a:solidFill>
          <a:ln w="889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22" name="Triangle 21"/>
          <p:cNvSpPr/>
          <p:nvPr/>
        </p:nvSpPr>
        <p:spPr>
          <a:xfrm rot="14032638">
            <a:off x="9336958" y="3367617"/>
            <a:ext cx="6790241" cy="933572"/>
          </a:xfrm>
          <a:prstGeom prst="triangle">
            <a:avLst>
              <a:gd name="adj" fmla="val 52033"/>
            </a:avLst>
          </a:prstGeom>
          <a:solidFill>
            <a:srgbClr val="D0E2E8"/>
          </a:solidFill>
          <a:ln w="889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60" name="object 4"/>
          <p:cNvSpPr txBox="1"/>
          <p:nvPr/>
        </p:nvSpPr>
        <p:spPr>
          <a:xfrm>
            <a:off x="147655" y="1139951"/>
            <a:ext cx="11853754" cy="461665"/>
          </a:xfrm>
          <a:prstGeom prst="rect">
            <a:avLst/>
          </a:prstGeom>
        </p:spPr>
        <p:style>
          <a:lnRef idx="3">
            <a:schemeClr val="lt1"/>
          </a:lnRef>
          <a:fillRef idx="1">
            <a:schemeClr val="accent5"/>
          </a:fillRef>
          <a:effectRef idx="1">
            <a:schemeClr val="accent5"/>
          </a:effectRef>
          <a:fontRef idx="minor">
            <a:schemeClr val="lt1"/>
          </a:fontRef>
        </p:style>
        <p:txBody>
          <a:bodyPr vert="horz" wrap="square" lIns="0" tIns="91440" rIns="0" bIns="91440" rtlCol="0">
            <a:spAutoFit/>
          </a:bodyPr>
          <a:lstStyle>
            <a:defPPr>
              <a:defRPr lang="en-US"/>
            </a:defPPr>
            <a:lvl1pPr marL="781050">
              <a:lnSpc>
                <a:spcPct val="100000"/>
              </a:lnSpc>
              <a:spcBef>
                <a:spcPts val="605"/>
              </a:spcBef>
              <a:defRPr b="0" spc="10">
                <a:solidFill>
                  <a:srgbClr val="FFFFFF"/>
                </a:solidFill>
                <a:latin typeface="微软雅黑" panose="020B0503020204020204" pitchFamily="34" charset="-122"/>
                <a:ea typeface="微软雅黑" panose="020B0503020204020204" pitchFamily="34" charset="-122"/>
                <a:cs typeface="Noto Sans CJK JP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74320">
              <a:spcBef>
                <a:spcPts val="0"/>
              </a:spcBef>
            </a:pPr>
            <a:r>
              <a:rPr lang="en-US" altLang="zh-CN" b="1">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Contactless Temperature Screening based on precision thermal camera &amp; auto calibration black-body. </a:t>
            </a:r>
          </a:p>
        </p:txBody>
      </p:sp>
      <p:sp>
        <p:nvSpPr>
          <p:cNvPr id="63" name="object 6"/>
          <p:cNvSpPr txBox="1"/>
          <p:nvPr/>
        </p:nvSpPr>
        <p:spPr>
          <a:xfrm>
            <a:off x="6996648" y="2065044"/>
            <a:ext cx="3601721" cy="457200"/>
          </a:xfrm>
          <a:prstGeom prst="rect">
            <a:avLst/>
          </a:prstGeom>
          <a:solidFill>
            <a:srgbClr val="7030A0">
              <a:alpha val="81000"/>
            </a:srgbClr>
          </a:solidFill>
          <a:ln>
            <a:noFill/>
          </a:ln>
        </p:spPr>
        <p:txBody>
          <a:bodyPr vert="horz" wrap="square" lIns="0" tIns="125730" rIns="0" bIns="0" rtlCol="0">
            <a:spAutoFit/>
          </a:bodyPr>
          <a:lstStyle>
            <a:defPPr>
              <a:defRPr lang="en-US"/>
            </a:defPPr>
            <a:lvl1pPr marL="1270" algn="ctr">
              <a:lnSpc>
                <a:spcPct val="100000"/>
              </a:lnSpc>
              <a:spcBef>
                <a:spcPts val="990"/>
              </a:spcBef>
              <a:defRPr b="1" spc="5">
                <a:solidFill>
                  <a:srgbClr val="FFFFFF"/>
                </a:solidFill>
                <a:latin typeface="Noto Sans CJK JP Medium"/>
                <a:cs typeface="Noto Sans CJK JP Medium"/>
              </a:defRPr>
            </a:lvl1pPr>
          </a:lstStyle>
          <a:p>
            <a:r>
              <a:rPr lang="en-US"/>
              <a:t>Advantage </a:t>
            </a:r>
          </a:p>
        </p:txBody>
      </p:sp>
      <p:sp>
        <p:nvSpPr>
          <p:cNvPr id="64" name="object 7"/>
          <p:cNvSpPr txBox="1"/>
          <p:nvPr/>
        </p:nvSpPr>
        <p:spPr>
          <a:xfrm>
            <a:off x="547912" y="-1204849"/>
            <a:ext cx="3601721" cy="376385"/>
          </a:xfrm>
          <a:prstGeom prst="rect">
            <a:avLst/>
          </a:prstGeom>
          <a:solidFill>
            <a:schemeClr val="tx1">
              <a:lumMod val="50000"/>
              <a:lumOff val="50000"/>
            </a:schemeClr>
          </a:solidFill>
          <a:ln w="12192">
            <a:solidFill>
              <a:schemeClr val="bg1"/>
            </a:solidFill>
          </a:ln>
        </p:spPr>
        <p:txBody>
          <a:bodyPr vert="horz" wrap="square" lIns="0" tIns="128905" rIns="0" bIns="0" rtlCol="0">
            <a:spAutoFit/>
          </a:bodyPr>
          <a:lstStyle/>
          <a:p>
            <a:pPr algn="ctr">
              <a:lnSpc>
                <a:spcPct val="100000"/>
              </a:lnSpc>
              <a:spcBef>
                <a:spcPts val="1015"/>
              </a:spcBef>
            </a:pPr>
            <a:r>
              <a:rPr lang="en-US" sz="1600" spc="10">
                <a:solidFill>
                  <a:schemeClr val="bg1"/>
                </a:solidFill>
                <a:latin typeface="Noto Sans CJK JP Medium"/>
                <a:ea typeface="微软雅黑" panose="020B0503020204020204" pitchFamily="34" charset="-122"/>
                <a:cs typeface="Noto Sans CJK JP Medium"/>
              </a:rPr>
              <a:t>Accuracy </a:t>
            </a:r>
            <a:r>
              <a:rPr sz="1600" spc="10">
                <a:solidFill>
                  <a:schemeClr val="bg1"/>
                </a:solidFill>
                <a:latin typeface="Noto Sans CJK JP Medium"/>
                <a:ea typeface="微软雅黑" panose="020B0503020204020204" pitchFamily="34" charset="-122"/>
                <a:cs typeface="Noto Sans CJK JP Medium"/>
              </a:rPr>
              <a:t>±0.3℃</a:t>
            </a:r>
            <a:r>
              <a:rPr lang="en-US" sz="1600" spc="10">
                <a:solidFill>
                  <a:schemeClr val="bg1"/>
                </a:solidFill>
                <a:latin typeface="Noto Sans CJK JP Medium"/>
                <a:ea typeface="微软雅黑" panose="020B0503020204020204" pitchFamily="34" charset="-122"/>
                <a:cs typeface="Noto Sans CJK JP Medium"/>
              </a:rPr>
              <a:t> with Auto calibration </a:t>
            </a:r>
            <a:endParaRPr sz="1600" spc="10">
              <a:solidFill>
                <a:schemeClr val="bg1"/>
              </a:solidFill>
              <a:latin typeface="Noto Sans CJK JP Medium"/>
              <a:ea typeface="微软雅黑" panose="020B0503020204020204" pitchFamily="34" charset="-122"/>
              <a:cs typeface="Noto Sans CJK JP Medium"/>
            </a:endParaRPr>
          </a:p>
        </p:txBody>
      </p:sp>
      <p:sp>
        <p:nvSpPr>
          <p:cNvPr id="68" name="object 11"/>
          <p:cNvSpPr txBox="1"/>
          <p:nvPr/>
        </p:nvSpPr>
        <p:spPr>
          <a:xfrm>
            <a:off x="1306934" y="2075148"/>
            <a:ext cx="3599815" cy="457200"/>
          </a:xfrm>
          <a:prstGeom prst="rect">
            <a:avLst/>
          </a:prstGeom>
          <a:solidFill>
            <a:srgbClr val="7030A0">
              <a:alpha val="81000"/>
            </a:srgbClr>
          </a:solidFill>
          <a:ln>
            <a:noFill/>
          </a:ln>
        </p:spPr>
        <p:txBody>
          <a:bodyPr vert="horz" wrap="square" lIns="0" tIns="125730" rIns="0" bIns="0" rtlCol="0">
            <a:spAutoFit/>
          </a:bodyPr>
          <a:lstStyle>
            <a:defPPr>
              <a:defRPr lang="en-US"/>
            </a:defPPr>
            <a:lvl1pPr marL="1270" algn="ctr">
              <a:lnSpc>
                <a:spcPct val="100000"/>
              </a:lnSpc>
              <a:spcBef>
                <a:spcPts val="990"/>
              </a:spcBef>
              <a:defRPr b="1" spc="5">
                <a:solidFill>
                  <a:srgbClr val="FFFFFF"/>
                </a:solidFill>
                <a:latin typeface="Noto Sans CJK JP Medium"/>
                <a:cs typeface="Noto Sans CJK JP Medium"/>
              </a:defRPr>
            </a:lvl1pPr>
          </a:lstStyle>
          <a:p>
            <a:r>
              <a:rPr lang="en-US"/>
              <a:t>Key Features</a:t>
            </a:r>
          </a:p>
        </p:txBody>
      </p:sp>
      <p:sp>
        <p:nvSpPr>
          <p:cNvPr id="95" name="Rectangle 94"/>
          <p:cNvSpPr/>
          <p:nvPr/>
        </p:nvSpPr>
        <p:spPr>
          <a:xfrm>
            <a:off x="728885" y="263405"/>
            <a:ext cx="4349076" cy="461665"/>
          </a:xfrm>
          <a:prstGeom prst="rect">
            <a:avLst/>
          </a:prstGeom>
        </p:spPr>
        <p:txBody>
          <a:bodyPr wrap="none">
            <a:spAutoFit/>
          </a:bodyPr>
          <a:lstStyle/>
          <a:p>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Features</a:t>
            </a:r>
            <a:r>
              <a:rPr lang="zh-HK"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HK"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and</a:t>
            </a:r>
            <a:r>
              <a:rPr lang="zh-HK"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HK"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advantages</a:t>
            </a: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8" name="object 4"/>
          <p:cNvSpPr txBox="1"/>
          <p:nvPr/>
        </p:nvSpPr>
        <p:spPr>
          <a:xfrm>
            <a:off x="828018" y="2771514"/>
            <a:ext cx="4658437" cy="3216906"/>
          </a:xfrm>
          <a:prstGeom prst="rect">
            <a:avLst/>
          </a:prstGeom>
          <a:solidFill>
            <a:schemeClr val="accent2">
              <a:alpha val="72000"/>
            </a:schemeClr>
          </a:solidFill>
          <a:ln>
            <a:noFill/>
          </a:ln>
        </p:spPr>
        <p:style>
          <a:lnRef idx="3">
            <a:schemeClr val="lt1"/>
          </a:lnRef>
          <a:fillRef idx="1">
            <a:schemeClr val="accent5"/>
          </a:fillRef>
          <a:effectRef idx="1">
            <a:schemeClr val="accent5"/>
          </a:effectRef>
          <a:fontRef idx="minor">
            <a:schemeClr val="lt1"/>
          </a:fontRef>
        </p:style>
        <p:txBody>
          <a:bodyPr vert="horz" wrap="square" lIns="0" tIns="76835" rIns="0" bIns="0" rtlCol="0">
            <a:spAutoFit/>
          </a:bodyPr>
          <a:lstStyle>
            <a:defPPr>
              <a:defRPr lang="en-US"/>
            </a:defPPr>
            <a:lvl1pPr marL="781050">
              <a:lnSpc>
                <a:spcPct val="100000"/>
              </a:lnSpc>
              <a:spcBef>
                <a:spcPts val="605"/>
              </a:spcBef>
              <a:defRPr b="0" spc="10">
                <a:solidFill>
                  <a:srgbClr val="FFFFFF"/>
                </a:solidFill>
                <a:latin typeface="微软雅黑" panose="020B0503020204020204" pitchFamily="34" charset="-122"/>
                <a:ea typeface="微软雅黑" panose="020B0503020204020204" pitchFamily="34" charset="-122"/>
                <a:cs typeface="Noto Sans CJK JP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77190" indent="-285750">
              <a:spcAft>
                <a:spcPts val="600"/>
              </a:spcAft>
              <a:buFont typeface="Arial" panose="020B0604020202020204" pitchFamily="34" charset="0"/>
              <a:buChar char="•"/>
            </a:pPr>
            <a:r>
              <a:rPr lang="en-US" sz="1400" dirty="0"/>
              <a:t>Contactless rapid temperature screening, real-time measurement to avoid cross infection;</a:t>
            </a:r>
          </a:p>
          <a:p>
            <a:pPr marL="377190" indent="-285750">
              <a:spcAft>
                <a:spcPts val="600"/>
              </a:spcAft>
              <a:buFont typeface="Arial" panose="020B0604020202020204" pitchFamily="34" charset="0"/>
              <a:buChar char="•"/>
            </a:pPr>
            <a:r>
              <a:rPr lang="en-US" sz="1400" dirty="0"/>
              <a:t>Network thermal camera (384*288 pixel) and network full color camera (1080P);</a:t>
            </a:r>
          </a:p>
          <a:p>
            <a:pPr marL="377190" indent="-285750">
              <a:spcAft>
                <a:spcPts val="600"/>
              </a:spcAft>
              <a:buFont typeface="Arial" panose="020B0604020202020204" pitchFamily="34" charset="0"/>
              <a:buChar char="•"/>
            </a:pPr>
            <a:r>
              <a:rPr lang="en-US" sz="1400" dirty="0"/>
              <a:t>Real-time dynamic thermal image, multiple targets measurement;</a:t>
            </a:r>
          </a:p>
          <a:p>
            <a:pPr marL="377190" indent="-285750">
              <a:spcAft>
                <a:spcPts val="600"/>
              </a:spcAft>
              <a:buFont typeface="Arial" panose="020B0604020202020204" pitchFamily="34" charset="0"/>
              <a:buChar char="•"/>
            </a:pPr>
            <a:r>
              <a:rPr lang="en-US" sz="1400" dirty="0"/>
              <a:t>Auto calibration, build-in black-body adjustment and high precision sensor;</a:t>
            </a:r>
          </a:p>
          <a:p>
            <a:pPr marL="377190" indent="-285750">
              <a:spcAft>
                <a:spcPts val="600"/>
              </a:spcAft>
              <a:buFont typeface="Arial" panose="020B0604020202020204" pitchFamily="34" charset="0"/>
              <a:buChar char="•"/>
            </a:pPr>
            <a:r>
              <a:rPr lang="en-US" sz="1400" dirty="0"/>
              <a:t>Bi-spectrum imaging, fixed mounting and movable cart optional;</a:t>
            </a:r>
          </a:p>
          <a:p>
            <a:pPr marL="377190" indent="-285750">
              <a:spcAft>
                <a:spcPts val="600"/>
              </a:spcAft>
              <a:buFont typeface="Arial" panose="020B0604020202020204" pitchFamily="34" charset="0"/>
              <a:buChar char="•"/>
            </a:pPr>
            <a:r>
              <a:rPr lang="en-US" sz="1400" dirty="0"/>
              <a:t>Measurement accuracy: ±0.3℃;</a:t>
            </a:r>
            <a:endParaRPr lang="en-US" sz="1400" dirty="0">
              <a:effectLst/>
            </a:endParaRPr>
          </a:p>
        </p:txBody>
      </p:sp>
      <p:sp>
        <p:nvSpPr>
          <p:cNvPr id="99" name="object 4"/>
          <p:cNvSpPr txBox="1"/>
          <p:nvPr/>
        </p:nvSpPr>
        <p:spPr>
          <a:xfrm>
            <a:off x="6489912" y="2771514"/>
            <a:ext cx="4569974" cy="3078407"/>
          </a:xfrm>
          <a:prstGeom prst="rect">
            <a:avLst/>
          </a:prstGeom>
          <a:solidFill>
            <a:schemeClr val="accent2">
              <a:alpha val="72000"/>
            </a:schemeClr>
          </a:solidFill>
          <a:ln>
            <a:noFill/>
          </a:ln>
        </p:spPr>
        <p:style>
          <a:lnRef idx="3">
            <a:schemeClr val="lt1"/>
          </a:lnRef>
          <a:fillRef idx="1">
            <a:schemeClr val="accent5"/>
          </a:fillRef>
          <a:effectRef idx="1">
            <a:schemeClr val="accent5"/>
          </a:effectRef>
          <a:fontRef idx="minor">
            <a:schemeClr val="lt1"/>
          </a:fontRef>
        </p:style>
        <p:txBody>
          <a:bodyPr vert="horz" wrap="square" lIns="0" tIns="76835" rIns="0" bIns="0" rtlCol="0">
            <a:spAutoFit/>
          </a:bodyPr>
          <a:lstStyle>
            <a:defPPr>
              <a:defRPr lang="en-US"/>
            </a:defPPr>
            <a:lvl1pPr marL="781050">
              <a:lnSpc>
                <a:spcPct val="100000"/>
              </a:lnSpc>
              <a:spcBef>
                <a:spcPts val="605"/>
              </a:spcBef>
              <a:defRPr b="0" spc="10">
                <a:solidFill>
                  <a:srgbClr val="FFFFFF"/>
                </a:solidFill>
                <a:latin typeface="微软雅黑" panose="020B0503020204020204" pitchFamily="34" charset="-122"/>
                <a:ea typeface="微软雅黑" panose="020B0503020204020204" pitchFamily="34" charset="-122"/>
                <a:cs typeface="Noto Sans CJK JP Medium"/>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29540">
              <a:spcBef>
                <a:spcPts val="845"/>
              </a:spcBef>
              <a:buSzPct val="93000"/>
              <a:tabLst>
                <a:tab pos="309880" algn="l"/>
              </a:tabLst>
            </a:pPr>
            <a:r>
              <a:rPr lang="en-US" altLang="zh-CN" dirty="0">
                <a:solidFill>
                  <a:srgbClr val="FFC000"/>
                </a:solidFill>
                <a:latin typeface="Noto Sans CJK JP Medium"/>
              </a:rPr>
              <a:t>High Accuracy</a:t>
            </a:r>
            <a:r>
              <a:rPr lang="zh-CN" altLang="en-US" spc="-10" dirty="0">
                <a:solidFill>
                  <a:schemeClr val="bg1"/>
                </a:solidFill>
                <a:latin typeface="Noto Sans CJK JP Medium"/>
              </a:rPr>
              <a:t>：</a:t>
            </a:r>
            <a:r>
              <a:rPr lang="en-US" altLang="zh-CN" dirty="0">
                <a:solidFill>
                  <a:schemeClr val="bg1"/>
                </a:solidFill>
                <a:latin typeface="Noto Sans CJK JP Medium"/>
              </a:rPr>
              <a:t>±0.3℃</a:t>
            </a:r>
            <a:endParaRPr lang="zh-CN" altLang="en-US" dirty="0">
              <a:solidFill>
                <a:schemeClr val="bg1"/>
              </a:solidFill>
              <a:latin typeface="Noto Sans CJK JP Medium"/>
            </a:endParaRPr>
          </a:p>
          <a:p>
            <a:pPr marL="130175" marR="262255" algn="just">
              <a:buSzPct val="93000"/>
              <a:tabLst>
                <a:tab pos="309880" algn="l"/>
              </a:tabLst>
            </a:pPr>
            <a:r>
              <a:rPr lang="en-US" altLang="zh-CN" dirty="0">
                <a:solidFill>
                  <a:srgbClr val="FFC000"/>
                </a:solidFill>
                <a:latin typeface="Noto Sans CJK JP Medium"/>
              </a:rPr>
              <a:t>High Efficiency</a:t>
            </a:r>
            <a:r>
              <a:rPr lang="zh-CN" altLang="en-US" spc="-10" dirty="0">
                <a:solidFill>
                  <a:schemeClr val="bg1"/>
                </a:solidFill>
                <a:latin typeface="Noto Sans CJK JP Medium"/>
              </a:rPr>
              <a:t>：</a:t>
            </a:r>
            <a:r>
              <a:rPr lang="en-US" altLang="zh-CN" spc="-10" dirty="0">
                <a:solidFill>
                  <a:schemeClr val="bg1"/>
                </a:solidFill>
                <a:latin typeface="Noto Sans CJK JP Medium"/>
              </a:rPr>
              <a:t>long-rang and large-scale detection;</a:t>
            </a:r>
          </a:p>
          <a:p>
            <a:pPr marL="130175" marR="262255" algn="just">
              <a:buSzPct val="93000"/>
              <a:tabLst>
                <a:tab pos="309880" algn="l"/>
              </a:tabLst>
            </a:pPr>
            <a:r>
              <a:rPr lang="en-US" altLang="zh-CN" dirty="0">
                <a:solidFill>
                  <a:srgbClr val="FFC000"/>
                </a:solidFill>
                <a:latin typeface="Noto Sans CJK JP Medium"/>
              </a:rPr>
              <a:t>Low Risk</a:t>
            </a:r>
            <a:r>
              <a:rPr lang="zh-CN" altLang="en-US" spc="-10" dirty="0">
                <a:solidFill>
                  <a:schemeClr val="bg1"/>
                </a:solidFill>
                <a:latin typeface="Noto Sans CJK JP Medium"/>
              </a:rPr>
              <a:t>：</a:t>
            </a:r>
            <a:r>
              <a:rPr lang="en-US" altLang="zh-CN" spc="-10" dirty="0">
                <a:solidFill>
                  <a:schemeClr val="bg1"/>
                </a:solidFill>
                <a:latin typeface="Noto Sans CJK JP Medium"/>
              </a:rPr>
              <a:t> contactless and rapid screening, less risky of infection</a:t>
            </a:r>
            <a:r>
              <a:rPr lang="zh-CN" altLang="en-US" spc="-10" dirty="0">
                <a:solidFill>
                  <a:schemeClr val="bg1"/>
                </a:solidFill>
                <a:latin typeface="Noto Sans CJK JP Medium"/>
              </a:rPr>
              <a:t>；</a:t>
            </a:r>
            <a:endParaRPr lang="zh-CN" altLang="en-US" dirty="0">
              <a:solidFill>
                <a:schemeClr val="bg1"/>
              </a:solidFill>
              <a:latin typeface="Noto Sans CJK JP Medium"/>
            </a:endParaRPr>
          </a:p>
          <a:p>
            <a:pPr marL="130175" marR="262255">
              <a:spcBef>
                <a:spcPts val="5"/>
              </a:spcBef>
              <a:buSzPct val="93000"/>
              <a:tabLst>
                <a:tab pos="309880" algn="l"/>
              </a:tabLst>
            </a:pPr>
            <a:r>
              <a:rPr lang="en-US" altLang="zh-CN" dirty="0">
                <a:solidFill>
                  <a:srgbClr val="FFC000"/>
                </a:solidFill>
                <a:latin typeface="Noto Sans CJK JP Medium"/>
              </a:rPr>
              <a:t>Easy to use</a:t>
            </a:r>
            <a:r>
              <a:rPr lang="zh-CN" altLang="en-US" spc="-10" dirty="0">
                <a:solidFill>
                  <a:schemeClr val="bg1"/>
                </a:solidFill>
                <a:latin typeface="Noto Sans CJK JP Medium"/>
              </a:rPr>
              <a:t>：</a:t>
            </a:r>
            <a:r>
              <a:rPr lang="en-US" altLang="zh-CN" spc="-10" dirty="0">
                <a:solidFill>
                  <a:schemeClr val="bg1"/>
                </a:solidFill>
                <a:latin typeface="Noto Sans CJK JP Medium"/>
              </a:rPr>
              <a:t>quick deployment, and adapt to multiple scenarios;</a:t>
            </a:r>
            <a:endParaRPr lang="zh-CN" altLang="en-US" dirty="0">
              <a:solidFill>
                <a:schemeClr val="bg1"/>
              </a:solidFill>
              <a:latin typeface="Noto Sans CJK JP Medium"/>
            </a:endParaRPr>
          </a:p>
          <a:p>
            <a:pPr marL="130175" marR="262255">
              <a:buSzPct val="93000"/>
              <a:tabLst>
                <a:tab pos="309880" algn="l"/>
              </a:tabLst>
            </a:pPr>
            <a:r>
              <a:rPr lang="en-US" altLang="zh-CN" dirty="0">
                <a:solidFill>
                  <a:srgbClr val="FFC000"/>
                </a:solidFill>
                <a:latin typeface="Noto Sans CJK JP Medium"/>
              </a:rPr>
              <a:t>Info Recoding</a:t>
            </a:r>
            <a:r>
              <a:rPr lang="zh-CN" altLang="en-US" spc="-10" dirty="0">
                <a:solidFill>
                  <a:schemeClr val="bg1"/>
                </a:solidFill>
                <a:latin typeface="Noto Sans CJK JP Medium"/>
              </a:rPr>
              <a:t>：</a:t>
            </a:r>
            <a:r>
              <a:rPr lang="en-US" altLang="zh-CN" spc="-15" dirty="0">
                <a:solidFill>
                  <a:schemeClr val="bg1"/>
                </a:solidFill>
                <a:latin typeface="Noto Sans CJK JP Medium"/>
              </a:rPr>
              <a:t>record video and temp info, easy to extend to facial recognition and contact tracing</a:t>
            </a:r>
            <a:endParaRPr lang="zh-CN" altLang="en-US" dirty="0">
              <a:solidFill>
                <a:schemeClr val="bg1"/>
              </a:solidFill>
              <a:latin typeface="Noto Sans CJK JP Medium"/>
            </a:endParaRPr>
          </a:p>
        </p:txBody>
      </p:sp>
      <p:sp>
        <p:nvSpPr>
          <p:cNvPr id="100" name="object 7"/>
          <p:cNvSpPr txBox="1"/>
          <p:nvPr/>
        </p:nvSpPr>
        <p:spPr>
          <a:xfrm>
            <a:off x="4523146" y="-1190094"/>
            <a:ext cx="3601721" cy="622606"/>
          </a:xfrm>
          <a:prstGeom prst="rect">
            <a:avLst/>
          </a:prstGeom>
          <a:solidFill>
            <a:schemeClr val="tx1">
              <a:lumMod val="50000"/>
              <a:lumOff val="50000"/>
            </a:schemeClr>
          </a:solidFill>
          <a:ln w="12192">
            <a:solidFill>
              <a:schemeClr val="bg1"/>
            </a:solidFill>
          </a:ln>
        </p:spPr>
        <p:txBody>
          <a:bodyPr vert="horz" wrap="square" lIns="0" tIns="128905" rIns="0" bIns="0" rtlCol="0">
            <a:spAutoFit/>
          </a:bodyPr>
          <a:lstStyle/>
          <a:p>
            <a:pPr algn="ctr">
              <a:lnSpc>
                <a:spcPct val="100000"/>
              </a:lnSpc>
              <a:spcBef>
                <a:spcPts val="1015"/>
              </a:spcBef>
            </a:pPr>
            <a:r>
              <a:rPr lang="zh-CN" altLang="en-US" sz="1600" spc="10">
                <a:solidFill>
                  <a:schemeClr val="bg1"/>
                </a:solidFill>
                <a:latin typeface="Noto Sans CJK JP Medium"/>
                <a:ea typeface="微软雅黑" panose="020B0503020204020204" pitchFamily="34" charset="-122"/>
                <a:cs typeface="Noto Sans CJK JP Medium"/>
              </a:rPr>
              <a:t>远距离大范围</a:t>
            </a:r>
            <a:endParaRPr sz="1600" spc="10">
              <a:solidFill>
                <a:schemeClr val="bg1"/>
              </a:solidFill>
              <a:latin typeface="Noto Sans CJK JP Medium"/>
              <a:ea typeface="微软雅黑" panose="020B0503020204020204" pitchFamily="34" charset="-122"/>
              <a:cs typeface="Noto Sans CJK JP Medium"/>
            </a:endParaRPr>
          </a:p>
          <a:p>
            <a:pPr algn="ctr">
              <a:lnSpc>
                <a:spcPct val="100000"/>
              </a:lnSpc>
            </a:pPr>
            <a:r>
              <a:rPr lang="zh-CN" altLang="en-US" sz="1600" spc="10">
                <a:solidFill>
                  <a:schemeClr val="bg1"/>
                </a:solidFill>
                <a:latin typeface="Noto Sans CJK JP Medium"/>
                <a:ea typeface="微软雅黑" panose="020B0503020204020204" pitchFamily="34" charset="-122"/>
                <a:cs typeface="Noto Sans CJK JP Medium"/>
              </a:rPr>
              <a:t>异常体温实时监测</a:t>
            </a:r>
            <a:endParaRPr sz="1600" spc="10">
              <a:solidFill>
                <a:schemeClr val="bg1"/>
              </a:solidFill>
              <a:latin typeface="Noto Sans CJK JP Medium"/>
              <a:ea typeface="微软雅黑" panose="020B0503020204020204" pitchFamily="34" charset="-122"/>
              <a:cs typeface="Noto Sans CJK JP Medium"/>
            </a:endParaRPr>
          </a:p>
        </p:txBody>
      </p:sp>
      <p:sp>
        <p:nvSpPr>
          <p:cNvPr id="101" name="object 7"/>
          <p:cNvSpPr txBox="1"/>
          <p:nvPr/>
        </p:nvSpPr>
        <p:spPr>
          <a:xfrm>
            <a:off x="8399688" y="-1190094"/>
            <a:ext cx="3601721" cy="622606"/>
          </a:xfrm>
          <a:prstGeom prst="rect">
            <a:avLst/>
          </a:prstGeom>
          <a:solidFill>
            <a:schemeClr val="tx1">
              <a:lumMod val="50000"/>
              <a:lumOff val="50000"/>
            </a:schemeClr>
          </a:solidFill>
          <a:ln w="12192">
            <a:solidFill>
              <a:schemeClr val="bg1"/>
            </a:solidFill>
          </a:ln>
        </p:spPr>
        <p:txBody>
          <a:bodyPr vert="horz" wrap="square" lIns="0" tIns="128905" rIns="0" bIns="0" rtlCol="0">
            <a:spAutoFit/>
          </a:bodyPr>
          <a:lstStyle/>
          <a:p>
            <a:pPr algn="ctr">
              <a:lnSpc>
                <a:spcPct val="100000"/>
              </a:lnSpc>
            </a:pPr>
            <a:r>
              <a:rPr lang="zh-CN" altLang="en-US" sz="1600" spc="10">
                <a:solidFill>
                  <a:schemeClr val="bg1"/>
                </a:solidFill>
                <a:latin typeface="Noto Sans CJK JP Medium"/>
                <a:ea typeface="微软雅黑" panose="020B0503020204020204" pitchFamily="34" charset="-122"/>
                <a:cs typeface="Noto Sans CJK JP Medium"/>
              </a:rPr>
              <a:t>精准、高效、低风险</a:t>
            </a:r>
            <a:endParaRPr lang="en-US" altLang="zh-CN" sz="1600" spc="10">
              <a:solidFill>
                <a:schemeClr val="bg1"/>
              </a:solidFill>
              <a:latin typeface="Noto Sans CJK JP Medium"/>
              <a:ea typeface="微软雅黑" panose="020B0503020204020204" pitchFamily="34" charset="-122"/>
              <a:cs typeface="Noto Sans CJK JP Medium"/>
            </a:endParaRPr>
          </a:p>
          <a:p>
            <a:pPr algn="ctr">
              <a:lnSpc>
                <a:spcPct val="100000"/>
              </a:lnSpc>
            </a:pPr>
            <a:r>
              <a:rPr lang="zh-CN" altLang="en-US" sz="1600" spc="10">
                <a:solidFill>
                  <a:schemeClr val="bg1"/>
                </a:solidFill>
                <a:latin typeface="Noto Sans CJK JP Medium"/>
                <a:ea typeface="微软雅黑" panose="020B0503020204020204" pitchFamily="34" charset="-122"/>
                <a:cs typeface="Noto Sans CJK JP Medium"/>
              </a:rPr>
              <a:t>适应多种场合，可追溯</a:t>
            </a:r>
            <a:endParaRPr sz="1600" spc="10">
              <a:solidFill>
                <a:schemeClr val="bg1"/>
              </a:solidFill>
              <a:latin typeface="Noto Sans CJK JP Medium"/>
              <a:ea typeface="微软雅黑" panose="020B0503020204020204" pitchFamily="34" charset="-122"/>
              <a:cs typeface="Noto Sans CJK JP Medium"/>
            </a:endParaRPr>
          </a:p>
        </p:txBody>
      </p:sp>
      <p:pic>
        <p:nvPicPr>
          <p:cNvPr id="102" name="Picture 107"/>
          <p:cNvPicPr>
            <a:picLocks noChangeAspect="1"/>
          </p:cNvPicPr>
          <p:nvPr/>
        </p:nvPicPr>
        <p:blipFill>
          <a:blip r:embed="rId6" cstate="email"/>
          <a:stretch>
            <a:fillRect/>
          </a:stretch>
        </p:blipFill>
        <p:spPr>
          <a:xfrm>
            <a:off x="107633" y="221528"/>
            <a:ext cx="621253" cy="5454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15"/>
          <p:cNvPicPr>
            <a:picLocks noChangeAspect="1"/>
          </p:cNvPicPr>
          <p:nvPr/>
        </p:nvPicPr>
        <p:blipFill>
          <a:blip r:embed="rId2" cstate="email">
            <a:alphaModFix amt="50000"/>
            <a:extLst>
              <a:ext uri="{BEBA8EAE-BF5A-486C-A8C5-ECC9F3942E4B}">
                <a14:imgProps xmlns:a14="http://schemas.microsoft.com/office/drawing/2010/main">
                  <a14:imgLayer r:embed="rId3">
                    <a14:imgEffect>
                      <a14:brightnessContrast bright="-50000"/>
                    </a14:imgEffect>
                  </a14:imgLayer>
                </a14:imgProps>
              </a:ext>
            </a:extLst>
          </a:blip>
          <a:stretch>
            <a:fillRect/>
          </a:stretch>
        </p:blipFill>
        <p:spPr>
          <a:xfrm>
            <a:off x="-42940" y="0"/>
            <a:ext cx="12234940" cy="6858000"/>
          </a:xfrm>
          <a:prstGeom prst="rect">
            <a:avLst/>
          </a:prstGeom>
          <a:ln>
            <a:solidFill>
              <a:schemeClr val="tx1"/>
            </a:solidFill>
          </a:ln>
        </p:spPr>
      </p:pic>
      <p:sp>
        <p:nvSpPr>
          <p:cNvPr id="117" name="object 10"/>
          <p:cNvSpPr/>
          <p:nvPr/>
        </p:nvSpPr>
        <p:spPr>
          <a:xfrm flipH="1">
            <a:off x="-2137132" y="3147094"/>
            <a:ext cx="2278972" cy="1757477"/>
          </a:xfrm>
          <a:prstGeom prst="rect">
            <a:avLst/>
          </a:prstGeom>
          <a:blipFill>
            <a:blip r:embed="rId4" cstate="email"/>
            <a:stretch>
              <a:fillRect/>
            </a:stretch>
          </a:blipFill>
        </p:spPr>
        <p:txBody>
          <a:bodyPr wrap="square" lIns="0" tIns="0" rIns="0" bIns="0" rtlCol="0"/>
          <a:lstStyle/>
          <a:p>
            <a:endParaRPr/>
          </a:p>
        </p:txBody>
      </p:sp>
      <p:sp>
        <p:nvSpPr>
          <p:cNvPr id="119" name="object 12"/>
          <p:cNvSpPr/>
          <p:nvPr/>
        </p:nvSpPr>
        <p:spPr>
          <a:xfrm flipH="1">
            <a:off x="1828029" y="1278125"/>
            <a:ext cx="730446" cy="625910"/>
          </a:xfrm>
          <a:prstGeom prst="rect">
            <a:avLst/>
          </a:prstGeom>
          <a:blipFill>
            <a:blip r:embed="rId5" cstate="email"/>
            <a:stretch>
              <a:fillRect/>
            </a:stretch>
          </a:blipFill>
        </p:spPr>
        <p:txBody>
          <a:bodyPr wrap="square" lIns="0" tIns="0" rIns="0" bIns="0" rtlCol="0"/>
          <a:lstStyle/>
          <a:p>
            <a:endParaRPr/>
          </a:p>
        </p:txBody>
      </p:sp>
      <p:sp>
        <p:nvSpPr>
          <p:cNvPr id="121" name="object 14"/>
          <p:cNvSpPr/>
          <p:nvPr/>
        </p:nvSpPr>
        <p:spPr>
          <a:xfrm>
            <a:off x="-2031819" y="1074763"/>
            <a:ext cx="1277568" cy="1032635"/>
          </a:xfrm>
          <a:prstGeom prst="rect">
            <a:avLst/>
          </a:prstGeom>
          <a:blipFill>
            <a:blip r:embed="rId6" cstate="print"/>
            <a:stretch>
              <a:fillRect/>
            </a:stretch>
          </a:blipFill>
        </p:spPr>
        <p:txBody>
          <a:bodyPr wrap="square" lIns="0" tIns="0" rIns="0" bIns="0" rtlCol="0"/>
          <a:lstStyle/>
          <a:p>
            <a:endParaRPr/>
          </a:p>
        </p:txBody>
      </p:sp>
      <p:pic>
        <p:nvPicPr>
          <p:cNvPr id="124" name="Picture 37"/>
          <p:cNvPicPr>
            <a:picLocks noChangeAspect="1"/>
          </p:cNvPicPr>
          <p:nvPr/>
        </p:nvPicPr>
        <p:blipFill>
          <a:blip r:embed="rId7" cstate="email">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9184675" y="6135966"/>
            <a:ext cx="2844457" cy="587096"/>
          </a:xfrm>
          <a:prstGeom prst="rect">
            <a:avLst/>
          </a:prstGeom>
        </p:spPr>
      </p:pic>
      <p:sp>
        <p:nvSpPr>
          <p:cNvPr id="133" name="Rectangle 132"/>
          <p:cNvSpPr/>
          <p:nvPr/>
        </p:nvSpPr>
        <p:spPr>
          <a:xfrm>
            <a:off x="731090" y="288204"/>
            <a:ext cx="3299814" cy="461665"/>
          </a:xfrm>
          <a:prstGeom prst="rect">
            <a:avLst/>
          </a:prstGeom>
        </p:spPr>
        <p:txBody>
          <a:bodyPr wrap="none">
            <a:spAutoFit/>
          </a:bodyPr>
          <a:lstStyle/>
          <a:p>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System Architecture</a:t>
            </a:r>
            <a:endParaRPr 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5" name="Picture 107"/>
          <p:cNvPicPr>
            <a:picLocks noChangeAspect="1"/>
          </p:cNvPicPr>
          <p:nvPr/>
        </p:nvPicPr>
        <p:blipFill>
          <a:blip r:embed="rId9" cstate="email"/>
          <a:stretch>
            <a:fillRect/>
          </a:stretch>
        </p:blipFill>
        <p:spPr>
          <a:xfrm>
            <a:off x="107633" y="221528"/>
            <a:ext cx="621253" cy="545420"/>
          </a:xfrm>
          <a:prstGeom prst="rect">
            <a:avLst/>
          </a:prstGeom>
        </p:spPr>
      </p:pic>
      <p:sp>
        <p:nvSpPr>
          <p:cNvPr id="136" name="object 9"/>
          <p:cNvSpPr/>
          <p:nvPr/>
        </p:nvSpPr>
        <p:spPr>
          <a:xfrm>
            <a:off x="-3019682" y="4872722"/>
            <a:ext cx="2575175" cy="1850341"/>
          </a:xfrm>
          <a:prstGeom prst="rect">
            <a:avLst/>
          </a:prstGeom>
          <a:blipFill>
            <a:blip r:embed="rId10" cstate="email"/>
            <a:stretch>
              <a:fillRect/>
            </a:stretch>
          </a:blipFill>
        </p:spPr>
        <p:txBody>
          <a:bodyPr wrap="square" lIns="0" tIns="0" rIns="0" bIns="0" rtlCol="0"/>
          <a:lstStyle/>
          <a:p>
            <a:endParaRPr/>
          </a:p>
        </p:txBody>
      </p:sp>
      <p:pic>
        <p:nvPicPr>
          <p:cNvPr id="11269" name="Picture 5" descr="C:\Users\Xu Jun\Desktop\Picture2(已去底).png"/>
          <p:cNvPicPr>
            <a:picLocks noChangeAspect="1" noChangeArrowheads="1"/>
          </p:cNvPicPr>
          <p:nvPr/>
        </p:nvPicPr>
        <p:blipFill>
          <a:blip r:embed="rId11" cstate="email"/>
          <a:srcRect/>
          <a:stretch>
            <a:fillRect/>
          </a:stretch>
        </p:blipFill>
        <p:spPr bwMode="auto">
          <a:xfrm>
            <a:off x="5121811" y="2325526"/>
            <a:ext cx="2000811" cy="414824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family, people, users icon"/>
          <p:cNvPicPr>
            <a:picLocks noChangeAspect="1" noChangeArrowheads="1"/>
          </p:cNvPicPr>
          <p:nvPr/>
        </p:nvPicPr>
        <p:blipFill>
          <a:blip r:embed="rId12" cstate="email"/>
          <a:srcRect/>
          <a:stretch>
            <a:fillRect/>
          </a:stretch>
        </p:blipFill>
        <p:spPr bwMode="auto">
          <a:xfrm flipH="1">
            <a:off x="273902" y="2477127"/>
            <a:ext cx="1670944" cy="190374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929669" y="2591521"/>
            <a:ext cx="4302731" cy="6679"/>
          </a:xfrm>
          <a:prstGeom prst="line">
            <a:avLst/>
          </a:prstGeom>
          <a:ln w="38100" cmpd="sng">
            <a:solidFill>
              <a:schemeClr val="bg1"/>
            </a:solidFill>
            <a:prstDash val="dash"/>
            <a:roun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929669" y="3000823"/>
            <a:ext cx="4687673" cy="1349578"/>
          </a:xfrm>
          <a:prstGeom prst="line">
            <a:avLst/>
          </a:prstGeom>
          <a:ln w="38100" cmpd="sng">
            <a:solidFill>
              <a:schemeClr val="bg1"/>
            </a:solidFill>
            <a:prstDash val="dash"/>
            <a:round/>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2642508" y="1424558"/>
            <a:ext cx="2856606" cy="1024396"/>
          </a:xfrm>
          <a:prstGeom prst="line">
            <a:avLst/>
          </a:prstGeom>
          <a:ln w="38100" cmpd="sng">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2604406" y="1969580"/>
            <a:ext cx="2365004" cy="621942"/>
          </a:xfrm>
          <a:prstGeom prst="line">
            <a:avLst/>
          </a:prstGeom>
          <a:ln w="38100" cmpd="sng">
            <a:solidFill>
              <a:schemeClr val="tx1"/>
            </a:solidFill>
            <a:prstDash val="dash"/>
            <a:round/>
          </a:ln>
        </p:spPr>
        <p:style>
          <a:lnRef idx="1">
            <a:schemeClr val="accent1"/>
          </a:lnRef>
          <a:fillRef idx="0">
            <a:schemeClr val="accent1"/>
          </a:fillRef>
          <a:effectRef idx="0">
            <a:schemeClr val="accent1"/>
          </a:effectRef>
          <a:fontRef idx="minor">
            <a:schemeClr val="tx1"/>
          </a:fontRef>
        </p:style>
      </p:cxnSp>
      <p:sp>
        <p:nvSpPr>
          <p:cNvPr id="282" name="Rectangle 281"/>
          <p:cNvSpPr/>
          <p:nvPr/>
        </p:nvSpPr>
        <p:spPr>
          <a:xfrm rot="1061173">
            <a:off x="1928718" y="1818749"/>
            <a:ext cx="3649849" cy="467436"/>
          </a:xfrm>
          <a:prstGeom prst="rect">
            <a:avLst/>
          </a:prstGeom>
          <a:noFill/>
        </p:spPr>
        <p:txBody>
          <a:bodyPr wrap="square" lIns="91440" tIns="45720" rIns="91440" bIns="45720">
            <a:spAutoFit/>
          </a:bodyPr>
          <a:lstStyle/>
          <a:p>
            <a:pPr algn="ctr"/>
            <a:r>
              <a:rPr lang="en-US" altLang="zh-CN" sz="2400" b="1" spc="50">
                <a:ln w="12700" cmpd="sng">
                  <a:solidFill>
                    <a:schemeClr val="accent6">
                      <a:satMod val="120000"/>
                      <a:shade val="80000"/>
                    </a:schemeClr>
                  </a:solidFill>
                  <a:prstDash val="solid"/>
                </a:ln>
                <a:effectLst>
                  <a:glow rad="53100">
                    <a:schemeClr val="accent6">
                      <a:satMod val="180000"/>
                      <a:alpha val="30000"/>
                    </a:schemeClr>
                  </a:glow>
                </a:effectLst>
              </a:rPr>
              <a:t>Temp Calibration</a:t>
            </a:r>
            <a:endParaRPr lang="en-US" sz="2400" b="1" spc="50">
              <a:ln w="12700" cmpd="sng">
                <a:solidFill>
                  <a:schemeClr val="accent6">
                    <a:satMod val="120000"/>
                    <a:shade val="80000"/>
                  </a:schemeClr>
                </a:solidFill>
                <a:prstDash val="solid"/>
              </a:ln>
              <a:effectLst>
                <a:glow rad="53100">
                  <a:schemeClr val="accent6">
                    <a:satMod val="180000"/>
                    <a:alpha val="30000"/>
                  </a:schemeClr>
                </a:glow>
              </a:effectLst>
            </a:endParaRPr>
          </a:p>
        </p:txBody>
      </p:sp>
      <p:sp>
        <p:nvSpPr>
          <p:cNvPr id="200" name="Rectangle 199"/>
          <p:cNvSpPr/>
          <p:nvPr/>
        </p:nvSpPr>
        <p:spPr>
          <a:xfrm rot="21141904">
            <a:off x="2032979" y="2830300"/>
            <a:ext cx="2794091" cy="523220"/>
          </a:xfrm>
          <a:prstGeom prst="rect">
            <a:avLst/>
          </a:prstGeom>
          <a:noFill/>
        </p:spPr>
        <p:txBody>
          <a:bodyPr wrap="square" lIns="91440" tIns="45720" rIns="91440" bIns="45720">
            <a:spAutoFit/>
          </a:bodyPr>
          <a:lstStyle/>
          <a:p>
            <a:pPr algn="ctr"/>
            <a:r>
              <a:rPr lang="en-US" altLang="zh-CN" sz="28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Temp Detection</a:t>
            </a:r>
            <a:endParaRPr lang="en-US" sz="28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endParaRPr>
          </a:p>
        </p:txBody>
      </p:sp>
      <p:pic>
        <p:nvPicPr>
          <p:cNvPr id="11273" name="Picture 9" descr="cable, connect, ethernet, network icon"/>
          <p:cNvPicPr>
            <a:picLocks noChangeAspect="1" noChangeArrowheads="1"/>
          </p:cNvPicPr>
          <p:nvPr/>
        </p:nvPicPr>
        <p:blipFill>
          <a:blip r:embed="rId13" cstate="email"/>
          <a:srcRect/>
          <a:stretch>
            <a:fillRect/>
          </a:stretch>
        </p:blipFill>
        <p:spPr bwMode="auto">
          <a:xfrm>
            <a:off x="8675354" y="3869484"/>
            <a:ext cx="426878" cy="426879"/>
          </a:xfrm>
          <a:prstGeom prst="rect">
            <a:avLst/>
          </a:prstGeom>
          <a:noFill/>
          <a:extLst>
            <a:ext uri="{909E8E84-426E-40DD-AFC4-6F175D3DCCD1}">
              <a14:hiddenFill xmlns:a14="http://schemas.microsoft.com/office/drawing/2010/main">
                <a:solidFill>
                  <a:srgbClr val="FFFFFF"/>
                </a:solidFill>
              </a14:hiddenFill>
            </a:ext>
          </a:extLst>
        </p:spPr>
      </p:pic>
      <p:sp>
        <p:nvSpPr>
          <p:cNvPr id="11265" name="Freeform 11264"/>
          <p:cNvSpPr/>
          <p:nvPr/>
        </p:nvSpPr>
        <p:spPr>
          <a:xfrm>
            <a:off x="6908813" y="2679700"/>
            <a:ext cx="1803388" cy="1997837"/>
          </a:xfrm>
          <a:custGeom>
            <a:avLst/>
            <a:gdLst>
              <a:gd name="connsiteX0" fmla="*/ 0 w 2273844"/>
              <a:gd name="connsiteY0" fmla="*/ 0 h 1997837"/>
              <a:gd name="connsiteX1" fmla="*/ 406400 w 2273844"/>
              <a:gd name="connsiteY1" fmla="*/ 508000 h 1997837"/>
              <a:gd name="connsiteX2" fmla="*/ 393700 w 2273844"/>
              <a:gd name="connsiteY2" fmla="*/ 1409700 h 1997837"/>
              <a:gd name="connsiteX3" fmla="*/ 901700 w 2273844"/>
              <a:gd name="connsiteY3" fmla="*/ 1892300 h 1997837"/>
              <a:gd name="connsiteX4" fmla="*/ 1612900 w 2273844"/>
              <a:gd name="connsiteY4" fmla="*/ 1981200 h 1997837"/>
              <a:gd name="connsiteX5" fmla="*/ 2171700 w 2273844"/>
              <a:gd name="connsiteY5" fmla="*/ 1651000 h 1997837"/>
              <a:gd name="connsiteX6" fmla="*/ 2209800 w 2273844"/>
              <a:gd name="connsiteY6" fmla="*/ 1625600 h 1997837"/>
              <a:gd name="connsiteX7" fmla="*/ 2273300 w 2273844"/>
              <a:gd name="connsiteY7" fmla="*/ 1638300 h 1997837"/>
              <a:gd name="connsiteX8" fmla="*/ 2235200 w 2273844"/>
              <a:gd name="connsiteY8" fmla="*/ 1600200 h 199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44" h="1997837">
                <a:moveTo>
                  <a:pt x="0" y="0"/>
                </a:moveTo>
                <a:cubicBezTo>
                  <a:pt x="170391" y="136525"/>
                  <a:pt x="340783" y="273050"/>
                  <a:pt x="406400" y="508000"/>
                </a:cubicBezTo>
                <a:cubicBezTo>
                  <a:pt x="472017" y="742950"/>
                  <a:pt x="311150" y="1178983"/>
                  <a:pt x="393700" y="1409700"/>
                </a:cubicBezTo>
                <a:cubicBezTo>
                  <a:pt x="476250" y="1640417"/>
                  <a:pt x="698500" y="1797050"/>
                  <a:pt x="901700" y="1892300"/>
                </a:cubicBezTo>
                <a:cubicBezTo>
                  <a:pt x="1104900" y="1987550"/>
                  <a:pt x="1401233" y="2021417"/>
                  <a:pt x="1612900" y="1981200"/>
                </a:cubicBezTo>
                <a:cubicBezTo>
                  <a:pt x="1824567" y="1940983"/>
                  <a:pt x="2072217" y="1710267"/>
                  <a:pt x="2171700" y="1651000"/>
                </a:cubicBezTo>
                <a:cubicBezTo>
                  <a:pt x="2271183" y="1591733"/>
                  <a:pt x="2192867" y="1627717"/>
                  <a:pt x="2209800" y="1625600"/>
                </a:cubicBezTo>
                <a:cubicBezTo>
                  <a:pt x="2226733" y="1623483"/>
                  <a:pt x="2269067" y="1642533"/>
                  <a:pt x="2273300" y="1638300"/>
                </a:cubicBezTo>
                <a:cubicBezTo>
                  <a:pt x="2277533" y="1634067"/>
                  <a:pt x="2256366" y="1617133"/>
                  <a:pt x="2235200" y="1600200"/>
                </a:cubicBezTo>
              </a:path>
            </a:pathLst>
          </a:custGeom>
          <a:noFill/>
          <a:ln w="38100" cap="sq">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bject 24"/>
          <p:cNvSpPr txBox="1"/>
          <p:nvPr/>
        </p:nvSpPr>
        <p:spPr>
          <a:xfrm>
            <a:off x="107632" y="4410186"/>
            <a:ext cx="2272665" cy="868251"/>
          </a:xfrm>
          <a:prstGeom prst="rect">
            <a:avLst/>
          </a:prstGeom>
        </p:spPr>
        <p:txBody>
          <a:bodyPr vert="horz" wrap="square" lIns="0" tIns="12700" rIns="0" bIns="0" rtlCol="0">
            <a:spAutoFit/>
          </a:bodyPr>
          <a:lstStyle/>
          <a:p>
            <a:pPr marL="12700" marR="5080" algn="ctr">
              <a:lnSpc>
                <a:spcPct val="109000"/>
              </a:lnSpc>
              <a:spcBef>
                <a:spcPts val="100"/>
              </a:spcBef>
            </a:pPr>
            <a:r>
              <a:rPr sz="1700" spc="-15">
                <a:latin typeface="Verdana" panose="020B0604030504040204"/>
                <a:cs typeface="Verdana" panose="020B0604030504040204"/>
              </a:rPr>
              <a:t>People </a:t>
            </a:r>
            <a:r>
              <a:rPr sz="1700" spc="-5">
                <a:latin typeface="Verdana" panose="020B0604030504040204"/>
                <a:cs typeface="Verdana" panose="020B0604030504040204"/>
              </a:rPr>
              <a:t>passing </a:t>
            </a:r>
            <a:r>
              <a:rPr sz="1700" spc="-45">
                <a:latin typeface="Verdana" panose="020B0604030504040204"/>
                <a:cs typeface="Verdana" panose="020B0604030504040204"/>
              </a:rPr>
              <a:t>by</a:t>
            </a:r>
            <a:r>
              <a:rPr sz="1700" spc="-360">
                <a:latin typeface="Verdana" panose="020B0604030504040204"/>
                <a:cs typeface="Verdana" panose="020B0604030504040204"/>
              </a:rPr>
              <a:t> </a:t>
            </a:r>
            <a:r>
              <a:rPr sz="1700" spc="-30">
                <a:latin typeface="Verdana" panose="020B0604030504040204"/>
                <a:cs typeface="Verdana" panose="020B0604030504040204"/>
              </a:rPr>
              <a:t>or  </a:t>
            </a:r>
            <a:r>
              <a:rPr sz="1700" spc="-25">
                <a:latin typeface="Verdana" panose="020B0604030504040204"/>
                <a:cs typeface="Verdana" panose="020B0604030504040204"/>
              </a:rPr>
              <a:t>entering</a:t>
            </a:r>
            <a:r>
              <a:rPr sz="1700" spc="-165">
                <a:latin typeface="Verdana" panose="020B0604030504040204"/>
                <a:cs typeface="Verdana" panose="020B0604030504040204"/>
              </a:rPr>
              <a:t> </a:t>
            </a:r>
            <a:r>
              <a:rPr sz="1700" spc="-35">
                <a:latin typeface="Verdana" panose="020B0604030504040204"/>
                <a:cs typeface="Verdana" panose="020B0604030504040204"/>
              </a:rPr>
              <a:t>temperature </a:t>
            </a:r>
            <a:r>
              <a:rPr sz="1700" spc="-20">
                <a:latin typeface="Verdana" panose="020B0604030504040204"/>
                <a:cs typeface="Verdana" panose="020B0604030504040204"/>
              </a:rPr>
              <a:t> </a:t>
            </a:r>
            <a:r>
              <a:rPr sz="1700" spc="-10">
                <a:latin typeface="Verdana" panose="020B0604030504040204"/>
                <a:cs typeface="Verdana" panose="020B0604030504040204"/>
              </a:rPr>
              <a:t>screening</a:t>
            </a:r>
            <a:r>
              <a:rPr sz="1700" spc="-120">
                <a:latin typeface="Verdana" panose="020B0604030504040204"/>
                <a:cs typeface="Verdana" panose="020B0604030504040204"/>
              </a:rPr>
              <a:t> </a:t>
            </a:r>
            <a:r>
              <a:rPr sz="1700" spc="-55">
                <a:latin typeface="Verdana" panose="020B0604030504040204"/>
                <a:cs typeface="Verdana" panose="020B0604030504040204"/>
              </a:rPr>
              <a:t>zone.</a:t>
            </a:r>
            <a:endParaRPr sz="1700">
              <a:latin typeface="Verdana" panose="020B0604030504040204"/>
              <a:cs typeface="Verdana" panose="020B0604030504040204"/>
            </a:endParaRPr>
          </a:p>
        </p:txBody>
      </p:sp>
      <p:sp>
        <p:nvSpPr>
          <p:cNvPr id="292" name="object 25"/>
          <p:cNvSpPr txBox="1"/>
          <p:nvPr/>
        </p:nvSpPr>
        <p:spPr>
          <a:xfrm>
            <a:off x="5617342" y="1535454"/>
            <a:ext cx="3094859" cy="868251"/>
          </a:xfrm>
          <a:prstGeom prst="rect">
            <a:avLst/>
          </a:prstGeom>
        </p:spPr>
        <p:txBody>
          <a:bodyPr vert="horz" wrap="square" lIns="0" tIns="12700" rIns="0" bIns="0" rtlCol="0">
            <a:spAutoFit/>
          </a:bodyPr>
          <a:lstStyle/>
          <a:p>
            <a:pPr marL="12700" marR="5080" algn="ctr">
              <a:lnSpc>
                <a:spcPct val="109000"/>
              </a:lnSpc>
              <a:spcBef>
                <a:spcPts val="100"/>
              </a:spcBef>
            </a:pPr>
            <a:r>
              <a:rPr lang="en-US" sz="1700" spc="-75">
                <a:latin typeface="Verdana" panose="020B0604030504040204"/>
                <a:cs typeface="Verdana" panose="020B0604030504040204"/>
              </a:rPr>
              <a:t>The </a:t>
            </a:r>
            <a:r>
              <a:rPr lang="en-US" sz="1700" spc="-15">
                <a:latin typeface="Verdana" panose="020B0604030504040204"/>
                <a:cs typeface="Verdana" panose="020B0604030504040204"/>
              </a:rPr>
              <a:t>camera </a:t>
            </a:r>
            <a:r>
              <a:rPr sz="1700" spc="-5">
                <a:latin typeface="Verdana" panose="020B0604030504040204"/>
                <a:cs typeface="Verdana" panose="020B0604030504040204"/>
              </a:rPr>
              <a:t>screens</a:t>
            </a:r>
            <a:r>
              <a:rPr sz="1700" spc="-260">
                <a:latin typeface="Verdana" panose="020B0604030504040204"/>
                <a:cs typeface="Verdana" panose="020B0604030504040204"/>
              </a:rPr>
              <a:t> </a:t>
            </a:r>
            <a:r>
              <a:rPr sz="1700" spc="-15">
                <a:latin typeface="Verdana" panose="020B0604030504040204"/>
                <a:cs typeface="Verdana" panose="020B0604030504040204"/>
              </a:rPr>
              <a:t>people's  </a:t>
            </a:r>
            <a:r>
              <a:rPr sz="1700" spc="-25">
                <a:latin typeface="Verdana" panose="020B0604030504040204"/>
                <a:cs typeface="Verdana" panose="020B0604030504040204"/>
              </a:rPr>
              <a:t>body </a:t>
            </a:r>
            <a:r>
              <a:rPr sz="1700" spc="-35">
                <a:latin typeface="Verdana" panose="020B0604030504040204"/>
                <a:cs typeface="Verdana" panose="020B0604030504040204"/>
              </a:rPr>
              <a:t>temperature </a:t>
            </a:r>
            <a:r>
              <a:rPr sz="1700">
                <a:latin typeface="Verdana" panose="020B0604030504040204"/>
                <a:cs typeface="Verdana" panose="020B0604030504040204"/>
              </a:rPr>
              <a:t>and  </a:t>
            </a:r>
            <a:r>
              <a:rPr sz="1700" spc="-15">
                <a:latin typeface="Verdana" panose="020B0604030504040204"/>
                <a:cs typeface="Verdana" panose="020B0604030504040204"/>
              </a:rPr>
              <a:t>indentify </a:t>
            </a:r>
            <a:r>
              <a:rPr sz="1700" spc="-20">
                <a:latin typeface="Verdana" panose="020B0604030504040204"/>
                <a:cs typeface="Verdana" panose="020B0604030504040204"/>
              </a:rPr>
              <a:t>those</a:t>
            </a:r>
            <a:r>
              <a:rPr sz="1700" spc="-229">
                <a:latin typeface="Verdana" panose="020B0604030504040204"/>
                <a:cs typeface="Verdana" panose="020B0604030504040204"/>
              </a:rPr>
              <a:t> </a:t>
            </a:r>
            <a:r>
              <a:rPr sz="1700" spc="-25">
                <a:latin typeface="Verdana" panose="020B0604030504040204"/>
                <a:cs typeface="Verdana" panose="020B0604030504040204"/>
              </a:rPr>
              <a:t>abnormals.</a:t>
            </a:r>
            <a:endParaRPr sz="1700">
              <a:latin typeface="Verdana" panose="020B0604030504040204"/>
              <a:cs typeface="Verdana" panose="020B0604030504040204"/>
            </a:endParaRPr>
          </a:p>
        </p:txBody>
      </p:sp>
      <p:sp>
        <p:nvSpPr>
          <p:cNvPr id="293" name="object 26"/>
          <p:cNvSpPr txBox="1"/>
          <p:nvPr/>
        </p:nvSpPr>
        <p:spPr>
          <a:xfrm>
            <a:off x="9315672" y="4469278"/>
            <a:ext cx="2649854" cy="868251"/>
          </a:xfrm>
          <a:prstGeom prst="rect">
            <a:avLst/>
          </a:prstGeom>
        </p:spPr>
        <p:txBody>
          <a:bodyPr vert="horz" wrap="square" lIns="0" tIns="12700" rIns="0" bIns="0" rtlCol="0">
            <a:spAutoFit/>
          </a:bodyPr>
          <a:lstStyle/>
          <a:p>
            <a:pPr marL="12700" marR="5080" algn="ctr">
              <a:lnSpc>
                <a:spcPct val="109000"/>
              </a:lnSpc>
              <a:spcBef>
                <a:spcPts val="100"/>
              </a:spcBef>
            </a:pPr>
            <a:r>
              <a:rPr sz="1700" spc="-25">
                <a:latin typeface="Verdana" panose="020B0604030504040204"/>
                <a:cs typeface="Verdana" panose="020B0604030504040204"/>
              </a:rPr>
              <a:t>Alarm </a:t>
            </a:r>
            <a:r>
              <a:rPr sz="1700" spc="-5">
                <a:latin typeface="Verdana" panose="020B0604030504040204"/>
                <a:cs typeface="Verdana" panose="020B0604030504040204"/>
              </a:rPr>
              <a:t>will </a:t>
            </a:r>
            <a:r>
              <a:rPr sz="1700" spc="-20">
                <a:latin typeface="Verdana" panose="020B0604030504040204"/>
                <a:cs typeface="Verdana" panose="020B0604030504040204"/>
              </a:rPr>
              <a:t>sent </a:t>
            </a:r>
            <a:r>
              <a:rPr sz="1700" spc="-50">
                <a:latin typeface="Verdana" panose="020B0604030504040204"/>
                <a:cs typeface="Verdana" panose="020B0604030504040204"/>
              </a:rPr>
              <a:t>to</a:t>
            </a:r>
            <a:r>
              <a:rPr sz="1700" spc="-450">
                <a:latin typeface="Verdana" panose="020B0604030504040204"/>
                <a:cs typeface="Verdana" panose="020B0604030504040204"/>
              </a:rPr>
              <a:t> </a:t>
            </a:r>
            <a:r>
              <a:rPr sz="1700" spc="-10">
                <a:latin typeface="Verdana" panose="020B0604030504040204"/>
                <a:cs typeface="Verdana" panose="020B0604030504040204"/>
              </a:rPr>
              <a:t>control  </a:t>
            </a:r>
            <a:r>
              <a:rPr sz="1700" spc="-20">
                <a:latin typeface="Verdana" panose="020B0604030504040204"/>
                <a:cs typeface="Verdana" panose="020B0604030504040204"/>
              </a:rPr>
              <a:t>station </a:t>
            </a:r>
            <a:r>
              <a:rPr sz="1700" spc="-30">
                <a:latin typeface="Verdana" panose="020B0604030504040204"/>
                <a:cs typeface="Verdana" panose="020B0604030504040204"/>
              </a:rPr>
              <a:t>when </a:t>
            </a:r>
            <a:r>
              <a:rPr sz="1700" spc="-5">
                <a:latin typeface="Verdana" panose="020B0604030504040204"/>
                <a:cs typeface="Verdana" panose="020B0604030504040204"/>
              </a:rPr>
              <a:t>abnormal  </a:t>
            </a:r>
            <a:r>
              <a:rPr sz="1700" spc="-35">
                <a:latin typeface="Verdana" panose="020B0604030504040204"/>
                <a:cs typeface="Verdana" panose="020B0604030504040204"/>
              </a:rPr>
              <a:t>temperature</a:t>
            </a:r>
            <a:r>
              <a:rPr sz="1700" spc="-120">
                <a:latin typeface="Verdana" panose="020B0604030504040204"/>
                <a:cs typeface="Verdana" panose="020B0604030504040204"/>
              </a:rPr>
              <a:t> </a:t>
            </a:r>
            <a:r>
              <a:rPr sz="1700" spc="-55">
                <a:latin typeface="Verdana" panose="020B0604030504040204"/>
                <a:cs typeface="Verdana" panose="020B0604030504040204"/>
              </a:rPr>
              <a:t>detected.</a:t>
            </a:r>
            <a:endParaRPr sz="1700">
              <a:latin typeface="Verdana" panose="020B0604030504040204"/>
              <a:cs typeface="Verdana" panose="020B0604030504040204"/>
            </a:endParaRPr>
          </a:p>
        </p:txBody>
      </p:sp>
      <p:sp>
        <p:nvSpPr>
          <p:cNvPr id="11272" name="Rectangle 11271"/>
          <p:cNvSpPr/>
          <p:nvPr/>
        </p:nvSpPr>
        <p:spPr>
          <a:xfrm>
            <a:off x="731092" y="1530165"/>
            <a:ext cx="1279517" cy="369332"/>
          </a:xfrm>
          <a:prstGeom prst="rect">
            <a:avLst/>
          </a:prstGeom>
        </p:spPr>
        <p:txBody>
          <a:bodyPr wrap="none">
            <a:spAutoFit/>
          </a:bodyPr>
          <a:lstStyle/>
          <a:p>
            <a:r>
              <a:rPr lang="en-US" altLang="zh-CN" spc="-75">
                <a:latin typeface="Verdana" panose="020B0604030504040204"/>
              </a:rPr>
              <a:t>Blackbody</a:t>
            </a:r>
            <a:endParaRPr lang="en-US"/>
          </a:p>
        </p:txBody>
      </p:sp>
      <p:sp>
        <p:nvSpPr>
          <p:cNvPr id="294" name="object 15"/>
          <p:cNvSpPr/>
          <p:nvPr/>
        </p:nvSpPr>
        <p:spPr>
          <a:xfrm flipH="1">
            <a:off x="8979068" y="2325525"/>
            <a:ext cx="3212932" cy="2074120"/>
          </a:xfrm>
          <a:prstGeom prst="rect">
            <a:avLst/>
          </a:prstGeom>
          <a:blipFill>
            <a:blip r:embed="rId14" cstate="email"/>
            <a:stretch>
              <a:fillRect/>
            </a:stretch>
          </a:blipFill>
        </p:spPr>
        <p:txBody>
          <a:bodyPr wrap="square" lIns="0" tIns="0" rIns="0" bIns="0" rtlCol="0"/>
          <a:lstStyle/>
          <a:p>
            <a:endParaRPr/>
          </a:p>
        </p:txBody>
      </p:sp>
      <p:pic>
        <p:nvPicPr>
          <p:cNvPr id="3" name="圖片 2"/>
          <p:cNvPicPr>
            <a:picLocks noChangeAspect="1"/>
          </p:cNvPicPr>
          <p:nvPr/>
        </p:nvPicPr>
        <p:blipFill>
          <a:blip r:embed="rId15" cstate="email"/>
          <a:stretch>
            <a:fillRect/>
          </a:stretch>
        </p:blipFill>
        <p:spPr>
          <a:xfrm>
            <a:off x="4312130" y="3075817"/>
            <a:ext cx="1308100" cy="1663700"/>
          </a:xfrm>
          <a:prstGeom prst="rect">
            <a:avLst/>
          </a:prstGeom>
        </p:spPr>
      </p:pic>
      <p:pic>
        <p:nvPicPr>
          <p:cNvPr id="2" name="圖片 1"/>
          <p:cNvPicPr>
            <a:picLocks noChangeAspect="1"/>
          </p:cNvPicPr>
          <p:nvPr/>
        </p:nvPicPr>
        <p:blipFill>
          <a:blip r:embed="rId16" cstate="email"/>
          <a:stretch>
            <a:fillRect/>
          </a:stretch>
        </p:blipFill>
        <p:spPr>
          <a:xfrm>
            <a:off x="4733946" y="3550282"/>
            <a:ext cx="939800" cy="1651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5.0.4"/>
  <p:tag name="RESOURCEID" val="1993"/>
  <p:tag name="PAMAINTYPE" val="4"/>
  <p:tag name="PATYPE" val="171"/>
  <p:tag name="PASUBTYPE" val="172"/>
  <p:tag name="RESOURCELIBID" val="1993"/>
</p:tagLst>
</file>

<file path=ppt/tags/tag2.xml><?xml version="1.0" encoding="utf-8"?>
<p:tagLst xmlns:a="http://schemas.openxmlformats.org/drawingml/2006/main" xmlns:r="http://schemas.openxmlformats.org/officeDocument/2006/relationships" xmlns:p="http://schemas.openxmlformats.org/presentationml/2006/main">
  <p:tag name="PA" val="v5.0.4"/>
  <p:tag name="RESOURCEID" val="1993"/>
  <p:tag name="PAMAINTYPE" val="4"/>
  <p:tag name="PATYPE" val="171"/>
  <p:tag name="PASUBTYPE" val="172"/>
  <p:tag name="RESOURCELIBID" val="1993"/>
</p:tagLst>
</file>

<file path=ppt/theme/theme1.xml><?xml version="1.0" encoding="utf-8"?>
<a:theme xmlns:a="http://schemas.openxmlformats.org/drawingml/2006/main" name="CMI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I">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MI Theme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I">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MI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I">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MI Theme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I">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MI 2019">
  <a:themeElements>
    <a:clrScheme name="自訂 2">
      <a:dk1>
        <a:srgbClr val="5C5C5C"/>
      </a:dk1>
      <a:lt1>
        <a:srgbClr val="FFFFFF"/>
      </a:lt1>
      <a:dk2>
        <a:srgbClr val="3F3F3F"/>
      </a:dk2>
      <a:lt2>
        <a:srgbClr val="FCFCFC"/>
      </a:lt2>
      <a:accent1>
        <a:srgbClr val="0A5064"/>
      </a:accent1>
      <a:accent2>
        <a:srgbClr val="0F7895"/>
      </a:accent2>
      <a:accent3>
        <a:srgbClr val="15A1C8"/>
      </a:accent3>
      <a:accent4>
        <a:srgbClr val="62CFEE"/>
      </a:accent4>
      <a:accent5>
        <a:srgbClr val="96DFF4"/>
      </a:accent5>
      <a:accent6>
        <a:srgbClr val="CAEFF9"/>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2378</Words>
  <Application>Microsoft Office PowerPoint</Application>
  <PresentationFormat>Custom</PresentationFormat>
  <Paragraphs>324</Paragraphs>
  <Slides>24</Slides>
  <Notes>7</Notes>
  <HiddenSlides>0</HiddenSlides>
  <MMClips>0</MMClip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CMI COntent</vt:lpstr>
      <vt:lpstr>CMI Theme 2017</vt:lpstr>
      <vt:lpstr>CMI 2017</vt:lpstr>
      <vt:lpstr>1_CMI Theme 2017</vt:lpstr>
      <vt:lpstr>CMI 2019</vt:lpstr>
      <vt:lpstr>Solution for  Thermal Fever Screening </vt:lpstr>
      <vt:lpstr>PowerPoint Presentation</vt:lpstr>
      <vt:lpstr>Applied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Solution 1: local deployment of thermal camera</vt:lpstr>
      <vt:lpstr>Solution 2: Thermal imaging module</vt:lpstr>
      <vt:lpstr>Solution 3: Centralized Camera network </vt:lpstr>
      <vt:lpstr>Backup uplink solution by mobile network</vt:lpstr>
      <vt:lpstr>Solution 4: Highend Handhald Thermal Camera </vt:lpstr>
      <vt:lpstr>Solution 5: Lowend Handhald Thermal Camera </vt:lpstr>
      <vt:lpstr>Solution 4: Temperature measurement gate</vt:lpstr>
      <vt:lpstr>Temperature measurement gate</vt:lpstr>
      <vt:lpstr>Security Gate Solution</vt:lpstr>
      <vt:lpstr>Security Gate Solution</vt:lpstr>
      <vt:lpstr>Competitive Advantages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hoi sing chen</dc:creator>
  <cp:lastModifiedBy>CCBC Communications</cp:lastModifiedBy>
  <cp:revision>49</cp:revision>
  <dcterms:created xsi:type="dcterms:W3CDTF">2020-02-11T08:31:00Z</dcterms:created>
  <dcterms:modified xsi:type="dcterms:W3CDTF">2020-06-02T21:28:15Z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4190076</vt:lpwstr>
  </property>
  <property fmtid="{D5CDD505-2E9C-101B-9397-08002B2CF9AE}" pid="3" name="NXPowerLiteSettings">
    <vt:lpwstr>C7000400038000</vt:lpwstr>
  </property>
  <property fmtid="{D5CDD505-2E9C-101B-9397-08002B2CF9AE}" pid="4" name="NXPowerLiteVersion">
    <vt:lpwstr>S8.2.3</vt:lpwstr>
  </property>
  <property fmtid="{D5CDD505-2E9C-101B-9397-08002B2CF9AE}" pid="5" name="ContentTypeId">
    <vt:lpwstr>0x01010020241908A9AC894FA0F404030C7DBB17</vt:lpwstr>
  </property>
  <property fmtid="{D5CDD505-2E9C-101B-9397-08002B2CF9AE}" pid="6" name="KSOProductBuildVer">
    <vt:lpwstr>2052-11.1.0.9584</vt:lpwstr>
  </property>
</Properties>
</file>